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Lst>
  <p:notesMasterIdLst>
    <p:notesMasterId r:id="rId16"/>
  </p:notesMasterIdLst>
  <p:handoutMasterIdLst>
    <p:handoutMasterId r:id="rId17"/>
  </p:handoutMasterIdLst>
  <p:sldIdLst>
    <p:sldId id="256" r:id="rId6"/>
    <p:sldId id="1006" r:id="rId7"/>
    <p:sldId id="997" r:id="rId8"/>
    <p:sldId id="1000" r:id="rId9"/>
    <p:sldId id="1005" r:id="rId10"/>
    <p:sldId id="1008" r:id="rId11"/>
    <p:sldId id="1007" r:id="rId12"/>
    <p:sldId id="998" r:id="rId13"/>
    <p:sldId id="999" r:id="rId14"/>
    <p:sldId id="10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FE77FB-CE2C-424A-8AEF-38975A7688D1}" v="12" dt="2023-06-27T02:27:41.5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95556" autoAdjust="0"/>
  </p:normalViewPr>
  <p:slideViewPr>
    <p:cSldViewPr snapToGrid="0">
      <p:cViewPr varScale="1">
        <p:scale>
          <a:sx n="62" d="100"/>
          <a:sy n="62" d="100"/>
        </p:scale>
        <p:origin x="72" y="16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1853"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on, Patrick" userId="9efe0a00-96c3-4858-8271-984403fde46c" providerId="ADAL" clId="{FC0B6221-719F-4FFA-9FC5-230924958360}"/>
    <pc:docChg chg="undo custSel modSld">
      <pc:chgData name="McKeon, Patrick" userId="9efe0a00-96c3-4858-8271-984403fde46c" providerId="ADAL" clId="{FC0B6221-719F-4FFA-9FC5-230924958360}" dt="2023-06-07T15:46:47.134" v="39" actId="20577"/>
      <pc:docMkLst>
        <pc:docMk/>
      </pc:docMkLst>
      <pc:sldChg chg="modSp mod">
        <pc:chgData name="McKeon, Patrick" userId="9efe0a00-96c3-4858-8271-984403fde46c" providerId="ADAL" clId="{FC0B6221-719F-4FFA-9FC5-230924958360}" dt="2023-06-07T15:46:47.134" v="39" actId="20577"/>
        <pc:sldMkLst>
          <pc:docMk/>
          <pc:sldMk cId="1223563259" sldId="256"/>
        </pc:sldMkLst>
        <pc:spChg chg="mod">
          <ac:chgData name="McKeon, Patrick" userId="9efe0a00-96c3-4858-8271-984403fde46c" providerId="ADAL" clId="{FC0B6221-719F-4FFA-9FC5-230924958360}" dt="2023-06-07T15:46:47.134" v="39" actId="20577"/>
          <ac:spMkLst>
            <pc:docMk/>
            <pc:sldMk cId="1223563259" sldId="256"/>
            <ac:spMk id="2" creationId="{EFA8BC84-BCDD-4080-ADA5-6606C06990EC}"/>
          </ac:spMkLst>
        </pc:spChg>
      </pc:sldChg>
    </pc:docChg>
  </pc:docChgLst>
  <pc:docChgLst>
    <pc:chgData name="Begum, Shaistha" userId="d799952f-cc34-41e7-91e4-90807ad89b27" providerId="ADAL" clId="{3DFE77FB-CE2C-424A-8AEF-38975A7688D1}"/>
    <pc:docChg chg="undo custSel addSld delSld modSld modMainMaster">
      <pc:chgData name="Begum, Shaistha" userId="d799952f-cc34-41e7-91e4-90807ad89b27" providerId="ADAL" clId="{3DFE77FB-CE2C-424A-8AEF-38975A7688D1}" dt="2023-06-27T02:28:29.536" v="168" actId="2696"/>
      <pc:docMkLst>
        <pc:docMk/>
      </pc:docMkLst>
      <pc:sldChg chg="add del">
        <pc:chgData name="Begum, Shaistha" userId="d799952f-cc34-41e7-91e4-90807ad89b27" providerId="ADAL" clId="{3DFE77FB-CE2C-424A-8AEF-38975A7688D1}" dt="2023-06-27T02:10:37.596" v="33"/>
        <pc:sldMkLst>
          <pc:docMk/>
          <pc:sldMk cId="3479695664" sldId="260"/>
        </pc:sldMkLst>
      </pc:sldChg>
      <pc:sldChg chg="del">
        <pc:chgData name="Begum, Shaistha" userId="d799952f-cc34-41e7-91e4-90807ad89b27" providerId="ADAL" clId="{3DFE77FB-CE2C-424A-8AEF-38975A7688D1}" dt="2023-06-27T02:05:29.071" v="0" actId="2696"/>
        <pc:sldMkLst>
          <pc:docMk/>
          <pc:sldMk cId="3123029156" sldId="950"/>
        </pc:sldMkLst>
      </pc:sldChg>
      <pc:sldChg chg="del">
        <pc:chgData name="Begum, Shaistha" userId="d799952f-cc34-41e7-91e4-90807ad89b27" providerId="ADAL" clId="{3DFE77FB-CE2C-424A-8AEF-38975A7688D1}" dt="2023-06-27T02:28:29.536" v="168" actId="2696"/>
        <pc:sldMkLst>
          <pc:docMk/>
          <pc:sldMk cId="933408591" sldId="995"/>
        </pc:sldMkLst>
      </pc:sldChg>
      <pc:sldChg chg="del">
        <pc:chgData name="Begum, Shaistha" userId="d799952f-cc34-41e7-91e4-90807ad89b27" providerId="ADAL" clId="{3DFE77FB-CE2C-424A-8AEF-38975A7688D1}" dt="2023-06-27T02:28:26.195" v="167" actId="2696"/>
        <pc:sldMkLst>
          <pc:docMk/>
          <pc:sldMk cId="1350467125" sldId="996"/>
        </pc:sldMkLst>
      </pc:sldChg>
      <pc:sldChg chg="addSp delSp modSp mod">
        <pc:chgData name="Begum, Shaistha" userId="d799952f-cc34-41e7-91e4-90807ad89b27" providerId="ADAL" clId="{3DFE77FB-CE2C-424A-8AEF-38975A7688D1}" dt="2023-06-27T02:10:02.196" v="29" actId="20577"/>
        <pc:sldMkLst>
          <pc:docMk/>
          <pc:sldMk cId="781979259" sldId="997"/>
        </pc:sldMkLst>
        <pc:spChg chg="del mod">
          <ac:chgData name="Begum, Shaistha" userId="d799952f-cc34-41e7-91e4-90807ad89b27" providerId="ADAL" clId="{3DFE77FB-CE2C-424A-8AEF-38975A7688D1}" dt="2023-06-27T02:07:30.800" v="15" actId="478"/>
          <ac:spMkLst>
            <pc:docMk/>
            <pc:sldMk cId="781979259" sldId="997"/>
            <ac:spMk id="2" creationId="{1042CA89-0789-463D-94E4-C22CE260960C}"/>
          </ac:spMkLst>
        </pc:spChg>
        <pc:spChg chg="del mod">
          <ac:chgData name="Begum, Shaistha" userId="d799952f-cc34-41e7-91e4-90807ad89b27" providerId="ADAL" clId="{3DFE77FB-CE2C-424A-8AEF-38975A7688D1}" dt="2023-06-27T02:07:36.951" v="18" actId="478"/>
          <ac:spMkLst>
            <pc:docMk/>
            <pc:sldMk cId="781979259" sldId="997"/>
            <ac:spMk id="3" creationId="{651D965B-18BF-498A-BDF6-2F7D7F7113F7}"/>
          </ac:spMkLst>
        </pc:spChg>
        <pc:spChg chg="add mod">
          <ac:chgData name="Begum, Shaistha" userId="d799952f-cc34-41e7-91e4-90807ad89b27" providerId="ADAL" clId="{3DFE77FB-CE2C-424A-8AEF-38975A7688D1}" dt="2023-06-27T02:10:02.196" v="29" actId="20577"/>
          <ac:spMkLst>
            <pc:docMk/>
            <pc:sldMk cId="781979259" sldId="997"/>
            <ac:spMk id="6" creationId="{E2990091-0C17-863F-25A1-C2F9A82A301D}"/>
          </ac:spMkLst>
        </pc:spChg>
      </pc:sldChg>
      <pc:sldChg chg="addSp delSp modSp mod">
        <pc:chgData name="Begum, Shaistha" userId="d799952f-cc34-41e7-91e4-90807ad89b27" providerId="ADAL" clId="{3DFE77FB-CE2C-424A-8AEF-38975A7688D1}" dt="2023-06-27T02:24:22.837" v="112" actId="14100"/>
        <pc:sldMkLst>
          <pc:docMk/>
          <pc:sldMk cId="3677569114" sldId="998"/>
        </pc:sldMkLst>
        <pc:spChg chg="mod">
          <ac:chgData name="Begum, Shaistha" userId="d799952f-cc34-41e7-91e4-90807ad89b27" providerId="ADAL" clId="{3DFE77FB-CE2C-424A-8AEF-38975A7688D1}" dt="2023-06-27T02:22:59.708" v="104" actId="27636"/>
          <ac:spMkLst>
            <pc:docMk/>
            <pc:sldMk cId="3677569114" sldId="998"/>
            <ac:spMk id="2" creationId="{33F68730-A17A-47A6-B1F9-6BFD943FBD67}"/>
          </ac:spMkLst>
        </pc:spChg>
        <pc:spChg chg="del">
          <ac:chgData name="Begum, Shaistha" userId="d799952f-cc34-41e7-91e4-90807ad89b27" providerId="ADAL" clId="{3DFE77FB-CE2C-424A-8AEF-38975A7688D1}" dt="2023-06-27T02:23:08.099" v="105"/>
          <ac:spMkLst>
            <pc:docMk/>
            <pc:sldMk cId="3677569114" sldId="998"/>
            <ac:spMk id="3" creationId="{223A113B-D1E6-4D04-B89F-CB783B08B60A}"/>
          </ac:spMkLst>
        </pc:spChg>
        <pc:spChg chg="add mod">
          <ac:chgData name="Begum, Shaistha" userId="d799952f-cc34-41e7-91e4-90807ad89b27" providerId="ADAL" clId="{3DFE77FB-CE2C-424A-8AEF-38975A7688D1}" dt="2023-06-27T02:23:55.116" v="110" actId="1076"/>
          <ac:spMkLst>
            <pc:docMk/>
            <pc:sldMk cId="3677569114" sldId="998"/>
            <ac:spMk id="6" creationId="{69CD2CA4-06CD-D43E-A673-DEB0D876BE65}"/>
          </ac:spMkLst>
        </pc:spChg>
        <pc:picChg chg="add mod">
          <ac:chgData name="Begum, Shaistha" userId="d799952f-cc34-41e7-91e4-90807ad89b27" providerId="ADAL" clId="{3DFE77FB-CE2C-424A-8AEF-38975A7688D1}" dt="2023-06-27T02:24:22.837" v="112" actId="14100"/>
          <ac:picMkLst>
            <pc:docMk/>
            <pc:sldMk cId="3677569114" sldId="998"/>
            <ac:picMk id="5" creationId="{D840CE55-D74B-73FF-492B-C4CEEA14FCC7}"/>
          </ac:picMkLst>
        </pc:picChg>
      </pc:sldChg>
      <pc:sldChg chg="modSp mod">
        <pc:chgData name="Begum, Shaistha" userId="d799952f-cc34-41e7-91e4-90807ad89b27" providerId="ADAL" clId="{3DFE77FB-CE2C-424A-8AEF-38975A7688D1}" dt="2023-06-27T02:25:41.263" v="120" actId="1076"/>
        <pc:sldMkLst>
          <pc:docMk/>
          <pc:sldMk cId="3076531842" sldId="999"/>
        </pc:sldMkLst>
        <pc:spChg chg="mod">
          <ac:chgData name="Begum, Shaistha" userId="d799952f-cc34-41e7-91e4-90807ad89b27" providerId="ADAL" clId="{3DFE77FB-CE2C-424A-8AEF-38975A7688D1}" dt="2023-06-27T02:24:56.310" v="114" actId="20577"/>
          <ac:spMkLst>
            <pc:docMk/>
            <pc:sldMk cId="3076531842" sldId="999"/>
            <ac:spMk id="5" creationId="{F099BAA9-C60A-413D-B935-A631CEA2D3AE}"/>
          </ac:spMkLst>
        </pc:spChg>
        <pc:spChg chg="mod">
          <ac:chgData name="Begum, Shaistha" userId="d799952f-cc34-41e7-91e4-90807ad89b27" providerId="ADAL" clId="{3DFE77FB-CE2C-424A-8AEF-38975A7688D1}" dt="2023-06-27T02:25:41.263" v="120" actId="1076"/>
          <ac:spMkLst>
            <pc:docMk/>
            <pc:sldMk cId="3076531842" sldId="999"/>
            <ac:spMk id="6" creationId="{6279266D-2977-445B-986F-105D3FD5BE60}"/>
          </ac:spMkLst>
        </pc:spChg>
      </pc:sldChg>
      <pc:sldChg chg="modSp mod">
        <pc:chgData name="Begum, Shaistha" userId="d799952f-cc34-41e7-91e4-90807ad89b27" providerId="ADAL" clId="{3DFE77FB-CE2C-424A-8AEF-38975A7688D1}" dt="2023-06-27T02:16:49.049" v="71" actId="255"/>
        <pc:sldMkLst>
          <pc:docMk/>
          <pc:sldMk cId="1888742289" sldId="1000"/>
        </pc:sldMkLst>
        <pc:spChg chg="mod">
          <ac:chgData name="Begum, Shaistha" userId="d799952f-cc34-41e7-91e4-90807ad89b27" providerId="ADAL" clId="{3DFE77FB-CE2C-424A-8AEF-38975A7688D1}" dt="2023-06-27T02:15:55.710" v="64" actId="2711"/>
          <ac:spMkLst>
            <pc:docMk/>
            <pc:sldMk cId="1888742289" sldId="1000"/>
            <ac:spMk id="2" creationId="{A64525F5-BCFB-44E1-BF1B-E2AD50817D6B}"/>
          </ac:spMkLst>
        </pc:spChg>
        <pc:spChg chg="mod">
          <ac:chgData name="Begum, Shaistha" userId="d799952f-cc34-41e7-91e4-90807ad89b27" providerId="ADAL" clId="{3DFE77FB-CE2C-424A-8AEF-38975A7688D1}" dt="2023-06-27T02:16:49.049" v="71" actId="255"/>
          <ac:spMkLst>
            <pc:docMk/>
            <pc:sldMk cId="1888742289" sldId="1000"/>
            <ac:spMk id="3" creationId="{5735F77D-A763-4C98-90DA-FB46E7A38710}"/>
          </ac:spMkLst>
        </pc:spChg>
      </pc:sldChg>
      <pc:sldChg chg="modSp mod">
        <pc:chgData name="Begum, Shaistha" userId="d799952f-cc34-41e7-91e4-90807ad89b27" providerId="ADAL" clId="{3DFE77FB-CE2C-424A-8AEF-38975A7688D1}" dt="2023-06-27T02:28:06.082" v="163" actId="1076"/>
        <pc:sldMkLst>
          <pc:docMk/>
          <pc:sldMk cId="3034335521" sldId="1001"/>
        </pc:sldMkLst>
        <pc:spChg chg="mod">
          <ac:chgData name="Begum, Shaistha" userId="d799952f-cc34-41e7-91e4-90807ad89b27" providerId="ADAL" clId="{3DFE77FB-CE2C-424A-8AEF-38975A7688D1}" dt="2023-06-27T02:26:22.532" v="123"/>
          <ac:spMkLst>
            <pc:docMk/>
            <pc:sldMk cId="3034335521" sldId="1001"/>
            <ac:spMk id="2" creationId="{28FDFF83-0093-483E-A405-8F140CD8875A}"/>
          </ac:spMkLst>
        </pc:spChg>
        <pc:spChg chg="mod">
          <ac:chgData name="Begum, Shaistha" userId="d799952f-cc34-41e7-91e4-90807ad89b27" providerId="ADAL" clId="{3DFE77FB-CE2C-424A-8AEF-38975A7688D1}" dt="2023-06-27T02:28:06.082" v="163" actId="1076"/>
          <ac:spMkLst>
            <pc:docMk/>
            <pc:sldMk cId="3034335521" sldId="1001"/>
            <ac:spMk id="3" creationId="{4BA8264D-9EA8-4D84-8BED-2BE5DD1121B8}"/>
          </ac:spMkLst>
        </pc:spChg>
      </pc:sldChg>
      <pc:sldChg chg="del">
        <pc:chgData name="Begum, Shaistha" userId="d799952f-cc34-41e7-91e4-90807ad89b27" providerId="ADAL" clId="{3DFE77FB-CE2C-424A-8AEF-38975A7688D1}" dt="2023-06-27T02:28:15.975" v="164" actId="2696"/>
        <pc:sldMkLst>
          <pc:docMk/>
          <pc:sldMk cId="3417814731" sldId="1002"/>
        </pc:sldMkLst>
      </pc:sldChg>
      <pc:sldChg chg="del">
        <pc:chgData name="Begum, Shaistha" userId="d799952f-cc34-41e7-91e4-90807ad89b27" providerId="ADAL" clId="{3DFE77FB-CE2C-424A-8AEF-38975A7688D1}" dt="2023-06-27T02:28:18.995" v="165" actId="2696"/>
        <pc:sldMkLst>
          <pc:docMk/>
          <pc:sldMk cId="2114840402" sldId="1003"/>
        </pc:sldMkLst>
      </pc:sldChg>
      <pc:sldChg chg="del">
        <pc:chgData name="Begum, Shaistha" userId="d799952f-cc34-41e7-91e4-90807ad89b27" providerId="ADAL" clId="{3DFE77FB-CE2C-424A-8AEF-38975A7688D1}" dt="2023-06-27T02:28:23.247" v="166" actId="2696"/>
        <pc:sldMkLst>
          <pc:docMk/>
          <pc:sldMk cId="142324918" sldId="1004"/>
        </pc:sldMkLst>
      </pc:sldChg>
      <pc:sldChg chg="modSp mod">
        <pc:chgData name="Begum, Shaistha" userId="d799952f-cc34-41e7-91e4-90807ad89b27" providerId="ADAL" clId="{3DFE77FB-CE2C-424A-8AEF-38975A7688D1}" dt="2023-06-27T02:18:35.649" v="84" actId="20577"/>
        <pc:sldMkLst>
          <pc:docMk/>
          <pc:sldMk cId="1327115473" sldId="1005"/>
        </pc:sldMkLst>
        <pc:spChg chg="mod">
          <ac:chgData name="Begum, Shaistha" userId="d799952f-cc34-41e7-91e4-90807ad89b27" providerId="ADAL" clId="{3DFE77FB-CE2C-424A-8AEF-38975A7688D1}" dt="2023-06-27T02:18:35.649" v="84" actId="20577"/>
          <ac:spMkLst>
            <pc:docMk/>
            <pc:sldMk cId="1327115473" sldId="1005"/>
            <ac:spMk id="2" creationId="{AFF28ADC-409C-44DC-8FE4-6F03DC1E5901}"/>
          </ac:spMkLst>
        </pc:spChg>
        <pc:spChg chg="mod">
          <ac:chgData name="Begum, Shaistha" userId="d799952f-cc34-41e7-91e4-90807ad89b27" providerId="ADAL" clId="{3DFE77FB-CE2C-424A-8AEF-38975A7688D1}" dt="2023-06-27T02:16:20.786" v="68" actId="2711"/>
          <ac:spMkLst>
            <pc:docMk/>
            <pc:sldMk cId="1327115473" sldId="1005"/>
            <ac:spMk id="3" creationId="{C20AE181-C29C-4BFC-8489-A4E79D6DB665}"/>
          </ac:spMkLst>
        </pc:spChg>
        <pc:spChg chg="mod">
          <ac:chgData name="Begum, Shaistha" userId="d799952f-cc34-41e7-91e4-90807ad89b27" providerId="ADAL" clId="{3DFE77FB-CE2C-424A-8AEF-38975A7688D1}" dt="2023-06-27T02:17:22.746" v="76" actId="255"/>
          <ac:spMkLst>
            <pc:docMk/>
            <pc:sldMk cId="1327115473" sldId="1005"/>
            <ac:spMk id="4" creationId="{2BEF59EB-30BC-4A58-A695-5ACE3E8154EB}"/>
          </ac:spMkLst>
        </pc:spChg>
      </pc:sldChg>
      <pc:sldChg chg="delSp modSp new mod">
        <pc:chgData name="Begum, Shaistha" userId="d799952f-cc34-41e7-91e4-90807ad89b27" providerId="ADAL" clId="{3DFE77FB-CE2C-424A-8AEF-38975A7688D1}" dt="2023-06-27T02:07:07.413" v="9" actId="1076"/>
        <pc:sldMkLst>
          <pc:docMk/>
          <pc:sldMk cId="2793621540" sldId="1006"/>
        </pc:sldMkLst>
        <pc:spChg chg="mod">
          <ac:chgData name="Begum, Shaistha" userId="d799952f-cc34-41e7-91e4-90807ad89b27" providerId="ADAL" clId="{3DFE77FB-CE2C-424A-8AEF-38975A7688D1}" dt="2023-06-27T02:07:07.413" v="9" actId="1076"/>
          <ac:spMkLst>
            <pc:docMk/>
            <pc:sldMk cId="2793621540" sldId="1006"/>
            <ac:spMk id="2" creationId="{78C0C71D-E0C2-49EC-1390-E72E937A840F}"/>
          </ac:spMkLst>
        </pc:spChg>
        <pc:spChg chg="del">
          <ac:chgData name="Begum, Shaistha" userId="d799952f-cc34-41e7-91e4-90807ad89b27" providerId="ADAL" clId="{3DFE77FB-CE2C-424A-8AEF-38975A7688D1}" dt="2023-06-27T02:07:00.646" v="8" actId="478"/>
          <ac:spMkLst>
            <pc:docMk/>
            <pc:sldMk cId="2793621540" sldId="1006"/>
            <ac:spMk id="3" creationId="{5420EC7D-097A-01AC-B56C-E34946EB196A}"/>
          </ac:spMkLst>
        </pc:spChg>
      </pc:sldChg>
      <pc:sldChg chg="modSp mod">
        <pc:chgData name="Begum, Shaistha" userId="d799952f-cc34-41e7-91e4-90807ad89b27" providerId="ADAL" clId="{3DFE77FB-CE2C-424A-8AEF-38975A7688D1}" dt="2023-06-27T02:21:57.074" v="99" actId="1076"/>
        <pc:sldMkLst>
          <pc:docMk/>
          <pc:sldMk cId="3616004691" sldId="1007"/>
        </pc:sldMkLst>
        <pc:spChg chg="mod">
          <ac:chgData name="Begum, Shaistha" userId="d799952f-cc34-41e7-91e4-90807ad89b27" providerId="ADAL" clId="{3DFE77FB-CE2C-424A-8AEF-38975A7688D1}" dt="2023-06-27T02:18:18.701" v="82" actId="20577"/>
          <ac:spMkLst>
            <pc:docMk/>
            <pc:sldMk cId="3616004691" sldId="1007"/>
            <ac:spMk id="2" creationId="{AFF28ADC-409C-44DC-8FE4-6F03DC1E5901}"/>
          </ac:spMkLst>
        </pc:spChg>
        <pc:spChg chg="mod">
          <ac:chgData name="Begum, Shaistha" userId="d799952f-cc34-41e7-91e4-90807ad89b27" providerId="ADAL" clId="{3DFE77FB-CE2C-424A-8AEF-38975A7688D1}" dt="2023-06-27T02:18:24.806" v="83" actId="2711"/>
          <ac:spMkLst>
            <pc:docMk/>
            <pc:sldMk cId="3616004691" sldId="1007"/>
            <ac:spMk id="3" creationId="{C20AE181-C29C-4BFC-8489-A4E79D6DB665}"/>
          </ac:spMkLst>
        </pc:spChg>
        <pc:spChg chg="mod">
          <ac:chgData name="Begum, Shaistha" userId="d799952f-cc34-41e7-91e4-90807ad89b27" providerId="ADAL" clId="{3DFE77FB-CE2C-424A-8AEF-38975A7688D1}" dt="2023-06-27T02:21:57.074" v="99" actId="1076"/>
          <ac:spMkLst>
            <pc:docMk/>
            <pc:sldMk cId="3616004691" sldId="1007"/>
            <ac:spMk id="4" creationId="{2BEF59EB-30BC-4A58-A695-5ACE3E8154EB}"/>
          </ac:spMkLst>
        </pc:spChg>
      </pc:sldChg>
      <pc:sldChg chg="new del">
        <pc:chgData name="Begum, Shaistha" userId="d799952f-cc34-41e7-91e4-90807ad89b27" providerId="ADAL" clId="{3DFE77FB-CE2C-424A-8AEF-38975A7688D1}" dt="2023-06-27T02:16:10.511" v="67" actId="2696"/>
        <pc:sldMkLst>
          <pc:docMk/>
          <pc:sldMk cId="1452468701" sldId="1008"/>
        </pc:sldMkLst>
      </pc:sldChg>
      <pc:sldChg chg="modSp mod">
        <pc:chgData name="Begum, Shaistha" userId="d799952f-cc34-41e7-91e4-90807ad89b27" providerId="ADAL" clId="{3DFE77FB-CE2C-424A-8AEF-38975A7688D1}" dt="2023-06-27T02:22:03.904" v="100" actId="14100"/>
        <pc:sldMkLst>
          <pc:docMk/>
          <pc:sldMk cId="1636711834" sldId="1008"/>
        </pc:sldMkLst>
        <pc:spChg chg="mod">
          <ac:chgData name="Begum, Shaistha" userId="d799952f-cc34-41e7-91e4-90807ad89b27" providerId="ADAL" clId="{3DFE77FB-CE2C-424A-8AEF-38975A7688D1}" dt="2023-06-27T02:22:03.904" v="100" actId="14100"/>
          <ac:spMkLst>
            <pc:docMk/>
            <pc:sldMk cId="1636711834" sldId="1008"/>
            <ac:spMk id="4" creationId="{2BEF59EB-30BC-4A58-A695-5ACE3E8154EB}"/>
          </ac:spMkLst>
        </pc:spChg>
      </pc:sldChg>
      <pc:sldMasterChg chg="modSldLayout">
        <pc:chgData name="Begum, Shaistha" userId="d799952f-cc34-41e7-91e4-90807ad89b27" providerId="ADAL" clId="{3DFE77FB-CE2C-424A-8AEF-38975A7688D1}" dt="2023-06-27T02:20:24.801" v="92" actId="478"/>
        <pc:sldMasterMkLst>
          <pc:docMk/>
          <pc:sldMasterMk cId="4055789693" sldId="2147483648"/>
        </pc:sldMasterMkLst>
        <pc:sldLayoutChg chg="modSp mod">
          <pc:chgData name="Begum, Shaistha" userId="d799952f-cc34-41e7-91e4-90807ad89b27" providerId="ADAL" clId="{3DFE77FB-CE2C-424A-8AEF-38975A7688D1}" dt="2023-06-27T02:05:59.852" v="1" actId="20577"/>
          <pc:sldLayoutMkLst>
            <pc:docMk/>
            <pc:sldMasterMk cId="4055789693" sldId="2147483648"/>
            <pc:sldLayoutMk cId="2550387000" sldId="2147483649"/>
          </pc:sldLayoutMkLst>
          <pc:spChg chg="mod">
            <ac:chgData name="Begum, Shaistha" userId="d799952f-cc34-41e7-91e4-90807ad89b27" providerId="ADAL" clId="{3DFE77FB-CE2C-424A-8AEF-38975A7688D1}" dt="2023-06-27T02:05:59.852" v="1" actId="20577"/>
            <ac:spMkLst>
              <pc:docMk/>
              <pc:sldMasterMk cId="4055789693" sldId="2147483648"/>
              <pc:sldLayoutMk cId="2550387000" sldId="2147483649"/>
              <ac:spMk id="16" creationId="{13F0F908-FACA-4B35-84A6-6A1BC509DDFC}"/>
            </ac:spMkLst>
          </pc:spChg>
        </pc:sldLayoutChg>
        <pc:sldLayoutChg chg="addSp delSp modSp mod">
          <pc:chgData name="Begum, Shaistha" userId="d799952f-cc34-41e7-91e4-90807ad89b27" providerId="ADAL" clId="{3DFE77FB-CE2C-424A-8AEF-38975A7688D1}" dt="2023-06-27T02:20:24.801" v="92" actId="478"/>
          <pc:sldLayoutMkLst>
            <pc:docMk/>
            <pc:sldMasterMk cId="4055789693" sldId="2147483648"/>
            <pc:sldLayoutMk cId="1843563608" sldId="2147483725"/>
          </pc:sldLayoutMkLst>
          <pc:spChg chg="mod">
            <ac:chgData name="Begum, Shaistha" userId="d799952f-cc34-41e7-91e4-90807ad89b27" providerId="ADAL" clId="{3DFE77FB-CE2C-424A-8AEF-38975A7688D1}" dt="2023-06-27T02:19:42.666" v="89" actId="20577"/>
            <ac:spMkLst>
              <pc:docMk/>
              <pc:sldMasterMk cId="4055789693" sldId="2147483648"/>
              <pc:sldLayoutMk cId="1843563608" sldId="2147483725"/>
              <ac:spMk id="2" creationId="{03E79E9C-D961-6E47-A5C6-57689BAFF243}"/>
            </ac:spMkLst>
          </pc:spChg>
          <pc:spChg chg="mod">
            <ac:chgData name="Begum, Shaistha" userId="d799952f-cc34-41e7-91e4-90807ad89b27" providerId="ADAL" clId="{3DFE77FB-CE2C-424A-8AEF-38975A7688D1}" dt="2023-06-27T02:19:24.929" v="86" actId="6549"/>
            <ac:spMkLst>
              <pc:docMk/>
              <pc:sldMasterMk cId="4055789693" sldId="2147483648"/>
              <pc:sldLayoutMk cId="1843563608" sldId="2147483725"/>
              <ac:spMk id="3" creationId="{B08BE157-60F2-194D-8C13-4AE120FC9EDE}"/>
            </ac:spMkLst>
          </pc:spChg>
          <pc:spChg chg="add del mod">
            <ac:chgData name="Begum, Shaistha" userId="d799952f-cc34-41e7-91e4-90807ad89b27" providerId="ADAL" clId="{3DFE77FB-CE2C-424A-8AEF-38975A7688D1}" dt="2023-06-27T02:19:31.779" v="88" actId="478"/>
            <ac:spMkLst>
              <pc:docMk/>
              <pc:sldMasterMk cId="4055789693" sldId="2147483648"/>
              <pc:sldLayoutMk cId="1843563608" sldId="2147483725"/>
              <ac:spMk id="5" creationId="{B12BF74F-CCA5-D5C2-BC14-AEE63AE29204}"/>
            </ac:spMkLst>
          </pc:spChg>
          <pc:spChg chg="mod">
            <ac:chgData name="Begum, Shaistha" userId="d799952f-cc34-41e7-91e4-90807ad89b27" providerId="ADAL" clId="{3DFE77FB-CE2C-424A-8AEF-38975A7688D1}" dt="2023-06-27T02:19:54.264" v="91" actId="1076"/>
            <ac:spMkLst>
              <pc:docMk/>
              <pc:sldMasterMk cId="4055789693" sldId="2147483648"/>
              <pc:sldLayoutMk cId="1843563608" sldId="2147483725"/>
              <ac:spMk id="27" creationId="{C3CC34F4-862A-42E7-B2FA-7B511CC2E879}"/>
            </ac:spMkLst>
          </pc:spChg>
          <pc:cxnChg chg="del">
            <ac:chgData name="Begum, Shaistha" userId="d799952f-cc34-41e7-91e4-90807ad89b27" providerId="ADAL" clId="{3DFE77FB-CE2C-424A-8AEF-38975A7688D1}" dt="2023-06-27T02:20:24.801" v="92" actId="478"/>
            <ac:cxnSpMkLst>
              <pc:docMk/>
              <pc:sldMasterMk cId="4055789693" sldId="2147483648"/>
              <pc:sldLayoutMk cId="1843563608" sldId="2147483725"/>
              <ac:cxnSpMk id="22" creationId="{01AF1CF9-9F46-4541-8FF1-B9C53244EE1A}"/>
            </ac:cxnSpMkLst>
          </pc:cxn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D97DB3-B833-2263-4F75-9CE1EA007A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C94D0D-DF15-3EA1-842A-AB529CD2CE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A28C40-6AAF-4D60-A16F-FBD435666F7C}" type="datetimeFigureOut">
              <a:rPr lang="en-US" smtClean="0"/>
              <a:t>6/26/2023</a:t>
            </a:fld>
            <a:endParaRPr lang="en-US"/>
          </a:p>
        </p:txBody>
      </p:sp>
      <p:sp>
        <p:nvSpPr>
          <p:cNvPr id="4" name="Footer Placeholder 3">
            <a:extLst>
              <a:ext uri="{FF2B5EF4-FFF2-40B4-BE49-F238E27FC236}">
                <a16:creationId xmlns:a16="http://schemas.microsoft.com/office/drawing/2014/main" id="{A86139A5-B07D-144C-300E-B72A6DAE20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249D83-40FB-6820-48DB-3F171C7019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1BF362-004E-4A64-878E-EB4F73DDD4ED}" type="slidenum">
              <a:rPr lang="en-US" smtClean="0"/>
              <a:t>‹#›</a:t>
            </a:fld>
            <a:endParaRPr lang="en-US"/>
          </a:p>
        </p:txBody>
      </p:sp>
    </p:spTree>
    <p:extLst>
      <p:ext uri="{BB962C8B-B14F-4D97-AF65-F5344CB8AC3E}">
        <p14:creationId xmlns:p14="http://schemas.microsoft.com/office/powerpoint/2010/main" val="238681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DE93A-8518-4889-BE88-155FE4A1A1A8}"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10ED3-1B03-4B3C-AD70-3780BDAFC632}" type="slidenum">
              <a:rPr lang="en-US" smtClean="0"/>
              <a:t>‹#›</a:t>
            </a:fld>
            <a:endParaRPr lang="en-US"/>
          </a:p>
        </p:txBody>
      </p:sp>
    </p:spTree>
    <p:extLst>
      <p:ext uri="{BB962C8B-B14F-4D97-AF65-F5344CB8AC3E}">
        <p14:creationId xmlns:p14="http://schemas.microsoft.com/office/powerpoint/2010/main" val="258168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10ED3-1B03-4B3C-AD70-3780BDAFC632}" type="slidenum">
              <a:rPr lang="en-US" smtClean="0"/>
              <a:t>1</a:t>
            </a:fld>
            <a:endParaRPr lang="en-US"/>
          </a:p>
        </p:txBody>
      </p:sp>
    </p:spTree>
    <p:extLst>
      <p:ext uri="{BB962C8B-B14F-4D97-AF65-F5344CB8AC3E}">
        <p14:creationId xmlns:p14="http://schemas.microsoft.com/office/powerpoint/2010/main" val="35872496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06C152E-AB97-492E-92E8-E5802F554AB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1161" b="4490"/>
          <a:stretch>
            <a:fillRect/>
          </a:stretch>
        </p:blipFill>
        <p:spPr>
          <a:xfrm>
            <a:off x="3358" y="0"/>
            <a:ext cx="12188642" cy="6858000"/>
          </a:xfrm>
          <a:prstGeom prst="rect">
            <a:avLst/>
          </a:prstGeom>
        </p:spPr>
      </p:pic>
      <p:sp>
        <p:nvSpPr>
          <p:cNvPr id="17" name="Freeform: Shape 16">
            <a:extLst>
              <a:ext uri="{FF2B5EF4-FFF2-40B4-BE49-F238E27FC236}">
                <a16:creationId xmlns:a16="http://schemas.microsoft.com/office/drawing/2014/main" id="{0C1D64F7-FFF7-435F-9178-4AC4EDF9D4BB}"/>
              </a:ext>
            </a:extLst>
          </p:cNvPr>
          <p:cNvSpPr/>
          <p:nvPr userDrawn="1"/>
        </p:nvSpPr>
        <p:spPr>
          <a:xfrm>
            <a:off x="0" y="0"/>
            <a:ext cx="12194214" cy="6859889"/>
          </a:xfrm>
          <a:custGeom>
            <a:avLst/>
            <a:gdLst>
              <a:gd name="connsiteX0" fmla="*/ 10894322 w 14554201"/>
              <a:gd name="connsiteY0" fmla="*/ 0 h 10401300"/>
              <a:gd name="connsiteX1" fmla="*/ 14554201 w 14554201"/>
              <a:gd name="connsiteY1" fmla="*/ 0 h 10401300"/>
              <a:gd name="connsiteX2" fmla="*/ 14554201 w 14554201"/>
              <a:gd name="connsiteY2" fmla="*/ 10401300 h 10401300"/>
              <a:gd name="connsiteX3" fmla="*/ 0 w 14554201"/>
              <a:gd name="connsiteY3" fmla="*/ 10401300 h 10401300"/>
              <a:gd name="connsiteX4" fmla="*/ 10894322 w 14554201"/>
              <a:gd name="connsiteY4" fmla="*/ 0 h 1040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1" h="10401300">
                <a:moveTo>
                  <a:pt x="10894322" y="0"/>
                </a:moveTo>
                <a:lnTo>
                  <a:pt x="14554201" y="0"/>
                </a:lnTo>
                <a:lnTo>
                  <a:pt x="14554201" y="10401300"/>
                </a:lnTo>
                <a:lnTo>
                  <a:pt x="0" y="10401300"/>
                </a:lnTo>
                <a:lnTo>
                  <a:pt x="10894322" y="0"/>
                </a:lnTo>
                <a:close/>
              </a:path>
            </a:pathLst>
          </a:custGeom>
          <a:solidFill>
            <a:srgbClr val="F2ED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4D73D5E-DAB4-4C06-B300-5CA64271D27A}"/>
              </a:ext>
            </a:extLst>
          </p:cNvPr>
          <p:cNvSpPr/>
          <p:nvPr userDrawn="1"/>
        </p:nvSpPr>
        <p:spPr>
          <a:xfrm>
            <a:off x="2649256" y="3287598"/>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8">
            <a:extLst>
              <a:ext uri="{FF2B5EF4-FFF2-40B4-BE49-F238E27FC236}">
                <a16:creationId xmlns:a16="http://schemas.microsoft.com/office/drawing/2014/main" id="{13F0F908-FACA-4B35-84A6-6A1BC509DDFC}"/>
              </a:ext>
            </a:extLst>
          </p:cNvPr>
          <p:cNvSpPr txBox="1"/>
          <p:nvPr userDrawn="1"/>
        </p:nvSpPr>
        <p:spPr>
          <a:xfrm>
            <a:off x="6452160" y="1275918"/>
            <a:ext cx="5612368" cy="4023360"/>
          </a:xfrm>
          <a:prstGeom prst="rect">
            <a:avLst/>
          </a:prstGeom>
        </p:spPr>
        <p:txBody>
          <a:bodyPr wrap="none" lIns="0" tIns="0" rIns="0" bIns="0" rtlCol="0" anchor="b">
            <a:noAutofit/>
          </a:bodyPr>
          <a:lstStyle/>
          <a:p>
            <a:pPr marL="91440" algn="just">
              <a:lnSpc>
                <a:spcPct val="70000"/>
              </a:lnSpc>
            </a:pPr>
            <a:r>
              <a:rPr lang="en-US" sz="6600" b="0" dirty="0">
                <a:solidFill>
                  <a:schemeClr val="accent2"/>
                </a:solidFill>
                <a:latin typeface="Franklin Gothic Heavy" panose="020B0903020102020204" pitchFamily="34" charset="0"/>
              </a:rPr>
              <a:t>               </a:t>
            </a:r>
            <a:endParaRPr lang="en-US" sz="6600" b="0" dirty="0">
              <a:solidFill>
                <a:schemeClr val="accent1"/>
              </a:solidFill>
              <a:latin typeface="Franklin Gothic Heavy" panose="020B0903020102020204" pitchFamily="34" charset="0"/>
            </a:endParaRPr>
          </a:p>
          <a:p>
            <a:pPr marL="91440" algn="just">
              <a:lnSpc>
                <a:spcPct val="70000"/>
              </a:lnSpc>
            </a:pPr>
            <a:r>
              <a:rPr lang="en-US" sz="6600" b="0" dirty="0">
                <a:solidFill>
                  <a:schemeClr val="accent2"/>
                </a:solidFill>
                <a:latin typeface="Franklin Gothic Heavy" panose="020B0903020102020204" pitchFamily="34" charset="0"/>
              </a:rPr>
              <a:t>WORKFORCE</a:t>
            </a:r>
          </a:p>
          <a:p>
            <a:pPr marL="91440" algn="just">
              <a:lnSpc>
                <a:spcPct val="70000"/>
              </a:lnSpc>
            </a:pPr>
            <a:r>
              <a:rPr lang="en-US" sz="6600" b="0" spc="400" baseline="0" dirty="0">
                <a:solidFill>
                  <a:srgbClr val="1E4374"/>
                </a:solidFill>
                <a:latin typeface="Franklin Gothic Heavy" panose="020B0903020102020204" pitchFamily="34" charset="0"/>
              </a:rPr>
              <a:t>STRATEGIES</a:t>
            </a:r>
          </a:p>
          <a:p>
            <a:pPr marL="91440" lvl="0" indent="0" algn="just">
              <a:lnSpc>
                <a:spcPct val="70000"/>
              </a:lnSpc>
            </a:pPr>
            <a:r>
              <a:rPr lang="en-US" sz="6600" spc="1200" baseline="0" dirty="0">
                <a:solidFill>
                  <a:srgbClr val="1E4374"/>
                </a:solidFill>
                <a:latin typeface="Franklin Gothic Demi" panose="020B0703020102020204" pitchFamily="34" charset="0"/>
                <a:cs typeface="Poppins Medium" panose="00000600000000000000" pitchFamily="50" charset="0"/>
              </a:rPr>
              <a:t>INITIATIVE</a:t>
            </a:r>
          </a:p>
        </p:txBody>
      </p:sp>
      <p:sp>
        <p:nvSpPr>
          <p:cNvPr id="27" name="Parallelogram 26">
            <a:extLst>
              <a:ext uri="{FF2B5EF4-FFF2-40B4-BE49-F238E27FC236}">
                <a16:creationId xmlns:a16="http://schemas.microsoft.com/office/drawing/2014/main" id="{B231E1C7-EB70-440F-91CD-9A95ED517D0A}"/>
              </a:ext>
            </a:extLst>
          </p:cNvPr>
          <p:cNvSpPr/>
          <p:nvPr userDrawn="1"/>
        </p:nvSpPr>
        <p:spPr>
          <a:xfrm>
            <a:off x="402100" y="5018315"/>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
            <a:extLst>
              <a:ext uri="{FF2B5EF4-FFF2-40B4-BE49-F238E27FC236}">
                <a16:creationId xmlns:a16="http://schemas.microsoft.com/office/drawing/2014/main" id="{9778030B-0974-4D27-A7E5-F3D698D231DE}"/>
              </a:ext>
            </a:extLst>
          </p:cNvPr>
          <p:cNvGrpSpPr/>
          <p:nvPr userDrawn="1"/>
        </p:nvGrpSpPr>
        <p:grpSpPr>
          <a:xfrm>
            <a:off x="6452160" y="5706468"/>
            <a:ext cx="5206848" cy="744342"/>
            <a:chOff x="21772" y="0"/>
            <a:chExt cx="17596101" cy="2515439"/>
          </a:xfrm>
        </p:grpSpPr>
        <p:pic>
          <p:nvPicPr>
            <p:cNvPr id="30" name="Picture 10">
              <a:extLst>
                <a:ext uri="{FF2B5EF4-FFF2-40B4-BE49-F238E27FC236}">
                  <a16:creationId xmlns:a16="http://schemas.microsoft.com/office/drawing/2014/main" id="{2D7AF768-FCA8-4314-994E-4EE5861DD974}"/>
                </a:ext>
              </a:extLst>
            </p:cNvPr>
            <p:cNvPicPr>
              <a:picLocks noChangeAspect="1"/>
            </p:cNvPicPr>
            <p:nvPr/>
          </p:nvPicPr>
          <p:blipFill>
            <a:blip r:embed="rId4"/>
            <a:srcRect t="33034" b="31722"/>
            <a:stretch>
              <a:fillRect/>
            </a:stretch>
          </p:blipFill>
          <p:spPr>
            <a:xfrm>
              <a:off x="10078838" y="588798"/>
              <a:ext cx="5466760" cy="1926641"/>
            </a:xfrm>
            <a:prstGeom prst="rect">
              <a:avLst/>
            </a:prstGeom>
          </p:spPr>
        </p:pic>
        <p:pic>
          <p:nvPicPr>
            <p:cNvPr id="31" name="Picture 11">
              <a:extLst>
                <a:ext uri="{FF2B5EF4-FFF2-40B4-BE49-F238E27FC236}">
                  <a16:creationId xmlns:a16="http://schemas.microsoft.com/office/drawing/2014/main" id="{A8E50C07-0CCB-461B-9549-EC3529CC0FA6}"/>
                </a:ext>
              </a:extLst>
            </p:cNvPr>
            <p:cNvPicPr>
              <a:picLocks noChangeAspect="1"/>
            </p:cNvPicPr>
            <p:nvPr/>
          </p:nvPicPr>
          <p:blipFill rotWithShape="1">
            <a:blip r:embed="rId5"/>
            <a:srcRect l="1" r="-7197" b="-2733"/>
            <a:stretch/>
          </p:blipFill>
          <p:spPr>
            <a:xfrm>
              <a:off x="6263552" y="684970"/>
              <a:ext cx="3457124" cy="1764269"/>
            </a:xfrm>
            <a:prstGeom prst="rect">
              <a:avLst/>
            </a:prstGeom>
          </p:spPr>
        </p:pic>
        <p:pic>
          <p:nvPicPr>
            <p:cNvPr id="32" name="Picture 12">
              <a:extLst>
                <a:ext uri="{FF2B5EF4-FFF2-40B4-BE49-F238E27FC236}">
                  <a16:creationId xmlns:a16="http://schemas.microsoft.com/office/drawing/2014/main" id="{71D11A67-6D28-49F9-96F4-8E6FC2CA6555}"/>
                </a:ext>
              </a:extLst>
            </p:cNvPr>
            <p:cNvPicPr>
              <a:picLocks noChangeAspect="1"/>
            </p:cNvPicPr>
            <p:nvPr/>
          </p:nvPicPr>
          <p:blipFill>
            <a:blip r:embed="rId6"/>
            <a:srcRect/>
            <a:stretch>
              <a:fillRect/>
            </a:stretch>
          </p:blipFill>
          <p:spPr>
            <a:xfrm>
              <a:off x="2938367" y="90293"/>
              <a:ext cx="2311280" cy="2179826"/>
            </a:xfrm>
            <a:prstGeom prst="rect">
              <a:avLst/>
            </a:prstGeom>
          </p:spPr>
        </p:pic>
        <p:pic>
          <p:nvPicPr>
            <p:cNvPr id="33" name="Picture 13">
              <a:extLst>
                <a:ext uri="{FF2B5EF4-FFF2-40B4-BE49-F238E27FC236}">
                  <a16:creationId xmlns:a16="http://schemas.microsoft.com/office/drawing/2014/main" id="{773DA4FC-9C40-43DC-9238-547D7EC4B8BA}"/>
                </a:ext>
              </a:extLst>
            </p:cNvPr>
            <p:cNvPicPr>
              <a:picLocks noChangeAspect="1"/>
            </p:cNvPicPr>
            <p:nvPr/>
          </p:nvPicPr>
          <p:blipFill>
            <a:blip r:embed="rId7"/>
            <a:srcRect/>
            <a:stretch>
              <a:fillRect/>
            </a:stretch>
          </p:blipFill>
          <p:spPr>
            <a:xfrm>
              <a:off x="15903762" y="505850"/>
              <a:ext cx="1714111" cy="1714111"/>
            </a:xfrm>
            <a:prstGeom prst="rect">
              <a:avLst/>
            </a:prstGeom>
          </p:spPr>
        </p:pic>
        <p:pic>
          <p:nvPicPr>
            <p:cNvPr id="34" name="Picture 14">
              <a:extLst>
                <a:ext uri="{FF2B5EF4-FFF2-40B4-BE49-F238E27FC236}">
                  <a16:creationId xmlns:a16="http://schemas.microsoft.com/office/drawing/2014/main" id="{FB16AEAC-C639-454C-88AF-2D98B3FB2BBE}"/>
                </a:ext>
              </a:extLst>
            </p:cNvPr>
            <p:cNvPicPr>
              <a:picLocks noChangeAspect="1"/>
            </p:cNvPicPr>
            <p:nvPr/>
          </p:nvPicPr>
          <p:blipFill>
            <a:blip r:embed="rId8"/>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255038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Title an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837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reeform: Shape 21">
            <a:extLst>
              <a:ext uri="{FF2B5EF4-FFF2-40B4-BE49-F238E27FC236}">
                <a16:creationId xmlns:a16="http://schemas.microsoft.com/office/drawing/2014/main" id="{9F5A475C-11A6-4A7D-A030-FD8B1F223CC8}"/>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D0F38C3B-90D3-421F-BD25-E867351CE71C}"/>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17BE21C2-3A5A-459B-8095-086E110C1732}"/>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93985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7"/>
            <a:ext cx="11277600" cy="4973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ight Triangle 17">
            <a:extLst>
              <a:ext uri="{FF2B5EF4-FFF2-40B4-BE49-F238E27FC236}">
                <a16:creationId xmlns:a16="http://schemas.microsoft.com/office/drawing/2014/main" id="{2E0D56BA-189A-4917-9E58-342843C8216F}"/>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9C0F712-FDBB-4CB1-94E8-B28DC49D433C}"/>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697939059"/>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7"/>
            <a:ext cx="11277600" cy="4973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ight Triangle 23">
            <a:extLst>
              <a:ext uri="{FF2B5EF4-FFF2-40B4-BE49-F238E27FC236}">
                <a16:creationId xmlns:a16="http://schemas.microsoft.com/office/drawing/2014/main" id="{E25C7500-955D-49A3-96BB-C5F4BBB4E587}"/>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4A05BAA4-C9A6-48EB-B7D8-123948F84987}"/>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794863293"/>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Contact Us Slide">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26823F8-1ADB-4593-BE0B-2062F99A0A14}"/>
              </a:ext>
            </a:extLst>
          </p:cNvPr>
          <p:cNvPicPr>
            <a:picLocks noChangeAspect="1"/>
          </p:cNvPicPr>
          <p:nvPr userDrawn="1"/>
        </p:nvPicPr>
        <p:blipFill>
          <a:blip r:embed="rId2"/>
          <a:srcRect t="15730"/>
          <a:stretch>
            <a:fillRect/>
          </a:stretch>
        </p:blipFill>
        <p:spPr>
          <a:xfrm>
            <a:off x="-1" y="0"/>
            <a:ext cx="12192000" cy="6858000"/>
          </a:xfrm>
          <a:prstGeom prst="rect">
            <a:avLst/>
          </a:prstGeom>
        </p:spPr>
      </p:pic>
      <p:grpSp>
        <p:nvGrpSpPr>
          <p:cNvPr id="16" name="Group 9">
            <a:extLst>
              <a:ext uri="{FF2B5EF4-FFF2-40B4-BE49-F238E27FC236}">
                <a16:creationId xmlns:a16="http://schemas.microsoft.com/office/drawing/2014/main" id="{9530DCFE-0213-4971-AE00-CD6690A48C2D}"/>
              </a:ext>
            </a:extLst>
          </p:cNvPr>
          <p:cNvGrpSpPr/>
          <p:nvPr userDrawn="1"/>
        </p:nvGrpSpPr>
        <p:grpSpPr>
          <a:xfrm>
            <a:off x="4950642" y="5844988"/>
            <a:ext cx="6709380" cy="926360"/>
            <a:chOff x="0" y="0"/>
            <a:chExt cx="17617872" cy="2432490"/>
          </a:xfrm>
        </p:grpSpPr>
        <p:pic>
          <p:nvPicPr>
            <p:cNvPr id="17" name="Picture 10">
              <a:extLst>
                <a:ext uri="{FF2B5EF4-FFF2-40B4-BE49-F238E27FC236}">
                  <a16:creationId xmlns:a16="http://schemas.microsoft.com/office/drawing/2014/main" id="{3092018D-4989-4423-8133-47B9FD44F7E5}"/>
                </a:ext>
              </a:extLst>
            </p:cNvPr>
            <p:cNvPicPr>
              <a:picLocks noChangeAspect="1"/>
            </p:cNvPicPr>
            <p:nvPr/>
          </p:nvPicPr>
          <p:blipFill>
            <a:blip r:embed="rId3"/>
            <a:srcRect t="33034" b="31722"/>
            <a:stretch>
              <a:fillRect/>
            </a:stretch>
          </p:blipFill>
          <p:spPr>
            <a:xfrm>
              <a:off x="10078840" y="505850"/>
              <a:ext cx="5466760" cy="1926640"/>
            </a:xfrm>
            <a:prstGeom prst="rect">
              <a:avLst/>
            </a:prstGeom>
          </p:spPr>
        </p:pic>
        <p:pic>
          <p:nvPicPr>
            <p:cNvPr id="18" name="Picture 11">
              <a:extLst>
                <a:ext uri="{FF2B5EF4-FFF2-40B4-BE49-F238E27FC236}">
                  <a16:creationId xmlns:a16="http://schemas.microsoft.com/office/drawing/2014/main" id="{3545A015-7A1D-42AC-86FA-A6F2FDDA39B6}"/>
                </a:ext>
              </a:extLst>
            </p:cNvPr>
            <p:cNvPicPr>
              <a:picLocks noChangeAspect="1"/>
            </p:cNvPicPr>
            <p:nvPr/>
          </p:nvPicPr>
          <p:blipFill>
            <a:blip r:embed="rId4"/>
            <a:srcRect r="12053"/>
            <a:stretch>
              <a:fillRect/>
            </a:stretch>
          </p:blipFill>
          <p:spPr>
            <a:xfrm>
              <a:off x="6263553" y="505850"/>
              <a:ext cx="2836322" cy="1717344"/>
            </a:xfrm>
            <a:prstGeom prst="rect">
              <a:avLst/>
            </a:prstGeom>
          </p:spPr>
        </p:pic>
        <p:pic>
          <p:nvPicPr>
            <p:cNvPr id="19" name="Picture 12">
              <a:extLst>
                <a:ext uri="{FF2B5EF4-FFF2-40B4-BE49-F238E27FC236}">
                  <a16:creationId xmlns:a16="http://schemas.microsoft.com/office/drawing/2014/main" id="{2DA0B868-1DF3-48AD-BABB-B4F6400107DD}"/>
                </a:ext>
              </a:extLst>
            </p:cNvPr>
            <p:cNvPicPr>
              <a:picLocks noChangeAspect="1"/>
            </p:cNvPicPr>
            <p:nvPr/>
          </p:nvPicPr>
          <p:blipFill>
            <a:blip r:embed="rId5"/>
            <a:srcRect/>
            <a:stretch>
              <a:fillRect/>
            </a:stretch>
          </p:blipFill>
          <p:spPr>
            <a:xfrm>
              <a:off x="2938367" y="90293"/>
              <a:ext cx="2311280" cy="2179826"/>
            </a:xfrm>
            <a:prstGeom prst="rect">
              <a:avLst/>
            </a:prstGeom>
          </p:spPr>
        </p:pic>
        <p:pic>
          <p:nvPicPr>
            <p:cNvPr id="20" name="Picture 13">
              <a:extLst>
                <a:ext uri="{FF2B5EF4-FFF2-40B4-BE49-F238E27FC236}">
                  <a16:creationId xmlns:a16="http://schemas.microsoft.com/office/drawing/2014/main" id="{1C950F44-590E-4AB7-8F2F-1DF85564F8FE}"/>
                </a:ext>
              </a:extLst>
            </p:cNvPr>
            <p:cNvPicPr>
              <a:picLocks noChangeAspect="1"/>
            </p:cNvPicPr>
            <p:nvPr/>
          </p:nvPicPr>
          <p:blipFill>
            <a:blip r:embed="rId6"/>
            <a:srcRect/>
            <a:stretch>
              <a:fillRect/>
            </a:stretch>
          </p:blipFill>
          <p:spPr>
            <a:xfrm>
              <a:off x="15903762" y="505850"/>
              <a:ext cx="1714111" cy="1714111"/>
            </a:xfrm>
            <a:prstGeom prst="rect">
              <a:avLst/>
            </a:prstGeom>
          </p:spPr>
        </p:pic>
        <p:pic>
          <p:nvPicPr>
            <p:cNvPr id="21" name="Picture 14">
              <a:extLst>
                <a:ext uri="{FF2B5EF4-FFF2-40B4-BE49-F238E27FC236}">
                  <a16:creationId xmlns:a16="http://schemas.microsoft.com/office/drawing/2014/main" id="{39BBF3BD-4B1C-49D6-901F-85F13273F1E4}"/>
                </a:ext>
              </a:extLst>
            </p:cNvPr>
            <p:cNvPicPr>
              <a:picLocks noChangeAspect="1"/>
            </p:cNvPicPr>
            <p:nvPr/>
          </p:nvPicPr>
          <p:blipFill>
            <a:blip r:embed="rId7"/>
            <a:srcRect/>
            <a:stretch>
              <a:fillRect/>
            </a:stretch>
          </p:blipFill>
          <p:spPr>
            <a:xfrm>
              <a:off x="0" y="0"/>
              <a:ext cx="2200148" cy="2338763"/>
            </a:xfrm>
            <a:prstGeom prst="rect">
              <a:avLst/>
            </a:prstGeom>
          </p:spPr>
        </p:pic>
      </p:grpSp>
      <p:sp>
        <p:nvSpPr>
          <p:cNvPr id="26" name="Freeform: Shape 25">
            <a:extLst>
              <a:ext uri="{FF2B5EF4-FFF2-40B4-BE49-F238E27FC236}">
                <a16:creationId xmlns:a16="http://schemas.microsoft.com/office/drawing/2014/main" id="{B022763A-7A55-4D20-AB9E-8FA359A5AD15}"/>
              </a:ext>
            </a:extLst>
          </p:cNvPr>
          <p:cNvSpPr/>
          <p:nvPr userDrawn="1"/>
        </p:nvSpPr>
        <p:spPr>
          <a:xfrm flipH="1">
            <a:off x="7951788" y="0"/>
            <a:ext cx="4240212"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DF23E31-055E-4F88-A0C0-A3BE43B58A16}"/>
              </a:ext>
            </a:extLst>
          </p:cNvPr>
          <p:cNvSpPr/>
          <p:nvPr userDrawn="1"/>
        </p:nvSpPr>
        <p:spPr>
          <a:xfrm>
            <a:off x="-3" y="6251283"/>
            <a:ext cx="4238627"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7FA0F7-3C92-4755-A9C7-E5EBB527900C}"/>
              </a:ext>
            </a:extLst>
          </p:cNvPr>
          <p:cNvSpPr>
            <a:spLocks noGrp="1"/>
          </p:cNvSpPr>
          <p:nvPr>
            <p:ph type="body" sz="quarter" idx="10"/>
          </p:nvPr>
        </p:nvSpPr>
        <p:spPr>
          <a:xfrm>
            <a:off x="1421607" y="2639505"/>
            <a:ext cx="9348787" cy="989816"/>
          </a:xfrm>
        </p:spPr>
        <p:txBody>
          <a:bodyPr>
            <a:noAutofit/>
          </a:bodyPr>
          <a:lstStyle>
            <a:lvl1pPr marL="0" indent="0" algn="ctr">
              <a:buNone/>
              <a:defRPr sz="6600">
                <a:solidFill>
                  <a:schemeClr val="accent1"/>
                </a:solidFill>
                <a:latin typeface="Franklin Gothic Heavy" panose="020B0903020102020204" pitchFamily="34" charset="0"/>
              </a:defRPr>
            </a:lvl1pPr>
            <a:lvl2pPr marL="457200" indent="0" algn="ctr">
              <a:buNone/>
              <a:defRPr sz="6600">
                <a:solidFill>
                  <a:schemeClr val="accent1"/>
                </a:solidFill>
                <a:latin typeface="Franklin Gothic Heavy" panose="020B09030201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07117534"/>
      </p:ext>
    </p:extLst>
  </p:cSld>
  <p:clrMapOvr>
    <a:masterClrMapping/>
  </p:clrMapOvr>
  <p:extLst>
    <p:ext uri="{DCECCB84-F9BA-43D5-87BE-67443E8EF086}">
      <p15:sldGuideLst xmlns:p15="http://schemas.microsoft.com/office/powerpoint/2012/main">
        <p15:guide id="1" orient="horz" pos="37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 You/Contact Us Slide">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26823F8-1ADB-4593-BE0B-2062F99A0A14}"/>
              </a:ext>
            </a:extLst>
          </p:cNvPr>
          <p:cNvPicPr>
            <a:picLocks noChangeAspect="1"/>
          </p:cNvPicPr>
          <p:nvPr userDrawn="1"/>
        </p:nvPicPr>
        <p:blipFill>
          <a:blip r:embed="rId2"/>
          <a:srcRect t="15730"/>
          <a:stretch>
            <a:fillRect/>
          </a:stretch>
        </p:blipFill>
        <p:spPr>
          <a:xfrm>
            <a:off x="-1" y="0"/>
            <a:ext cx="12192000" cy="6858000"/>
          </a:xfrm>
          <a:prstGeom prst="rect">
            <a:avLst/>
          </a:prstGeom>
        </p:spPr>
      </p:pic>
      <p:grpSp>
        <p:nvGrpSpPr>
          <p:cNvPr id="16" name="Group 9">
            <a:extLst>
              <a:ext uri="{FF2B5EF4-FFF2-40B4-BE49-F238E27FC236}">
                <a16:creationId xmlns:a16="http://schemas.microsoft.com/office/drawing/2014/main" id="{9530DCFE-0213-4971-AE00-CD6690A48C2D}"/>
              </a:ext>
            </a:extLst>
          </p:cNvPr>
          <p:cNvGrpSpPr/>
          <p:nvPr userDrawn="1"/>
        </p:nvGrpSpPr>
        <p:grpSpPr>
          <a:xfrm>
            <a:off x="4950642" y="5844988"/>
            <a:ext cx="6709380" cy="926360"/>
            <a:chOff x="0" y="0"/>
            <a:chExt cx="17617872" cy="2432490"/>
          </a:xfrm>
        </p:grpSpPr>
        <p:pic>
          <p:nvPicPr>
            <p:cNvPr id="17" name="Picture 10">
              <a:extLst>
                <a:ext uri="{FF2B5EF4-FFF2-40B4-BE49-F238E27FC236}">
                  <a16:creationId xmlns:a16="http://schemas.microsoft.com/office/drawing/2014/main" id="{3092018D-4989-4423-8133-47B9FD44F7E5}"/>
                </a:ext>
              </a:extLst>
            </p:cNvPr>
            <p:cNvPicPr>
              <a:picLocks noChangeAspect="1"/>
            </p:cNvPicPr>
            <p:nvPr/>
          </p:nvPicPr>
          <p:blipFill>
            <a:blip r:embed="rId3"/>
            <a:srcRect t="33034" b="31722"/>
            <a:stretch>
              <a:fillRect/>
            </a:stretch>
          </p:blipFill>
          <p:spPr>
            <a:xfrm>
              <a:off x="10078840" y="505850"/>
              <a:ext cx="5466760" cy="1926640"/>
            </a:xfrm>
            <a:prstGeom prst="rect">
              <a:avLst/>
            </a:prstGeom>
          </p:spPr>
        </p:pic>
        <p:pic>
          <p:nvPicPr>
            <p:cNvPr id="18" name="Picture 11">
              <a:extLst>
                <a:ext uri="{FF2B5EF4-FFF2-40B4-BE49-F238E27FC236}">
                  <a16:creationId xmlns:a16="http://schemas.microsoft.com/office/drawing/2014/main" id="{3545A015-7A1D-42AC-86FA-A6F2FDDA39B6}"/>
                </a:ext>
              </a:extLst>
            </p:cNvPr>
            <p:cNvPicPr>
              <a:picLocks noChangeAspect="1"/>
            </p:cNvPicPr>
            <p:nvPr/>
          </p:nvPicPr>
          <p:blipFill>
            <a:blip r:embed="rId4"/>
            <a:srcRect r="12053"/>
            <a:stretch>
              <a:fillRect/>
            </a:stretch>
          </p:blipFill>
          <p:spPr>
            <a:xfrm>
              <a:off x="6263553" y="505850"/>
              <a:ext cx="2836322" cy="1717344"/>
            </a:xfrm>
            <a:prstGeom prst="rect">
              <a:avLst/>
            </a:prstGeom>
          </p:spPr>
        </p:pic>
        <p:pic>
          <p:nvPicPr>
            <p:cNvPr id="19" name="Picture 12">
              <a:extLst>
                <a:ext uri="{FF2B5EF4-FFF2-40B4-BE49-F238E27FC236}">
                  <a16:creationId xmlns:a16="http://schemas.microsoft.com/office/drawing/2014/main" id="{2DA0B868-1DF3-48AD-BABB-B4F6400107DD}"/>
                </a:ext>
              </a:extLst>
            </p:cNvPr>
            <p:cNvPicPr>
              <a:picLocks noChangeAspect="1"/>
            </p:cNvPicPr>
            <p:nvPr/>
          </p:nvPicPr>
          <p:blipFill>
            <a:blip r:embed="rId5"/>
            <a:srcRect/>
            <a:stretch>
              <a:fillRect/>
            </a:stretch>
          </p:blipFill>
          <p:spPr>
            <a:xfrm>
              <a:off x="2938367" y="90293"/>
              <a:ext cx="2311280" cy="2179826"/>
            </a:xfrm>
            <a:prstGeom prst="rect">
              <a:avLst/>
            </a:prstGeom>
          </p:spPr>
        </p:pic>
        <p:pic>
          <p:nvPicPr>
            <p:cNvPr id="20" name="Picture 13">
              <a:extLst>
                <a:ext uri="{FF2B5EF4-FFF2-40B4-BE49-F238E27FC236}">
                  <a16:creationId xmlns:a16="http://schemas.microsoft.com/office/drawing/2014/main" id="{1C950F44-590E-4AB7-8F2F-1DF85564F8FE}"/>
                </a:ext>
              </a:extLst>
            </p:cNvPr>
            <p:cNvPicPr>
              <a:picLocks noChangeAspect="1"/>
            </p:cNvPicPr>
            <p:nvPr/>
          </p:nvPicPr>
          <p:blipFill>
            <a:blip r:embed="rId6"/>
            <a:srcRect/>
            <a:stretch>
              <a:fillRect/>
            </a:stretch>
          </p:blipFill>
          <p:spPr>
            <a:xfrm>
              <a:off x="15903762" y="505850"/>
              <a:ext cx="1714111" cy="1714111"/>
            </a:xfrm>
            <a:prstGeom prst="rect">
              <a:avLst/>
            </a:prstGeom>
          </p:spPr>
        </p:pic>
        <p:pic>
          <p:nvPicPr>
            <p:cNvPr id="21" name="Picture 14">
              <a:extLst>
                <a:ext uri="{FF2B5EF4-FFF2-40B4-BE49-F238E27FC236}">
                  <a16:creationId xmlns:a16="http://schemas.microsoft.com/office/drawing/2014/main" id="{39BBF3BD-4B1C-49D6-901F-85F13273F1E4}"/>
                </a:ext>
              </a:extLst>
            </p:cNvPr>
            <p:cNvPicPr>
              <a:picLocks noChangeAspect="1"/>
            </p:cNvPicPr>
            <p:nvPr/>
          </p:nvPicPr>
          <p:blipFill>
            <a:blip r:embed="rId7"/>
            <a:srcRect/>
            <a:stretch>
              <a:fillRect/>
            </a:stretch>
          </p:blipFill>
          <p:spPr>
            <a:xfrm>
              <a:off x="0" y="0"/>
              <a:ext cx="2200148" cy="2338763"/>
            </a:xfrm>
            <a:prstGeom prst="rect">
              <a:avLst/>
            </a:prstGeom>
          </p:spPr>
        </p:pic>
      </p:grpSp>
      <p:sp>
        <p:nvSpPr>
          <p:cNvPr id="26" name="Freeform: Shape 25">
            <a:extLst>
              <a:ext uri="{FF2B5EF4-FFF2-40B4-BE49-F238E27FC236}">
                <a16:creationId xmlns:a16="http://schemas.microsoft.com/office/drawing/2014/main" id="{B022763A-7A55-4D20-AB9E-8FA359A5AD15}"/>
              </a:ext>
            </a:extLst>
          </p:cNvPr>
          <p:cNvSpPr/>
          <p:nvPr userDrawn="1"/>
        </p:nvSpPr>
        <p:spPr>
          <a:xfrm flipH="1">
            <a:off x="7951788" y="0"/>
            <a:ext cx="4240212"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DF23E31-055E-4F88-A0C0-A3BE43B58A16}"/>
              </a:ext>
            </a:extLst>
          </p:cNvPr>
          <p:cNvSpPr/>
          <p:nvPr userDrawn="1"/>
        </p:nvSpPr>
        <p:spPr>
          <a:xfrm>
            <a:off x="-3" y="6251283"/>
            <a:ext cx="4238627"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7FA0F7-3C92-4755-A9C7-E5EBB527900C}"/>
              </a:ext>
            </a:extLst>
          </p:cNvPr>
          <p:cNvSpPr>
            <a:spLocks noGrp="1"/>
          </p:cNvSpPr>
          <p:nvPr>
            <p:ph type="body" sz="quarter" idx="10"/>
          </p:nvPr>
        </p:nvSpPr>
        <p:spPr>
          <a:xfrm>
            <a:off x="1658938" y="1640264"/>
            <a:ext cx="9348787" cy="3572759"/>
          </a:xfrm>
        </p:spPr>
        <p:txBody>
          <a:bodyPr>
            <a:normAutofit/>
          </a:bodyPr>
          <a:lstStyle>
            <a:lvl1pPr marL="0" indent="0" algn="ctr">
              <a:buNone/>
              <a:defRPr sz="3600">
                <a:solidFill>
                  <a:schemeClr val="accent1"/>
                </a:solidFill>
                <a:latin typeface="+mj-lt"/>
              </a:defRPr>
            </a:lvl1pPr>
            <a:lvl2pPr marL="457200" indent="0" algn="ctr">
              <a:buNone/>
              <a:defRPr sz="3600">
                <a:solidFill>
                  <a:schemeClr val="accent1"/>
                </a:solidFill>
                <a:latin typeface="+mj-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80217651"/>
      </p:ext>
    </p:extLst>
  </p:cSld>
  <p:clrMapOvr>
    <a:masterClrMapping/>
  </p:clrMapOvr>
  <p:extLst>
    <p:ext uri="{DCECCB84-F9BA-43D5-87BE-67443E8EF086}">
      <p15:sldGuideLst xmlns:p15="http://schemas.microsoft.com/office/powerpoint/2012/main">
        <p15:guide id="1" orient="horz" pos="3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IN" dirty="0"/>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endParaRPr lang="en-IN"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dirty="0"/>
              <a:t>Click to Edit Master Title Style </a:t>
            </a:r>
            <a:endParaRPr lang="en-IN" dirty="0"/>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35636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06C152E-AB97-492E-92E8-E5802F554AB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1161" b="4490"/>
          <a:stretch>
            <a:fillRect/>
          </a:stretch>
        </p:blipFill>
        <p:spPr>
          <a:xfrm>
            <a:off x="3358" y="0"/>
            <a:ext cx="12188642" cy="6858000"/>
          </a:xfrm>
          <a:prstGeom prst="rect">
            <a:avLst/>
          </a:prstGeom>
        </p:spPr>
      </p:pic>
      <p:sp>
        <p:nvSpPr>
          <p:cNvPr id="17" name="Freeform: Shape 16">
            <a:extLst>
              <a:ext uri="{FF2B5EF4-FFF2-40B4-BE49-F238E27FC236}">
                <a16:creationId xmlns:a16="http://schemas.microsoft.com/office/drawing/2014/main" id="{0C1D64F7-FFF7-435F-9178-4AC4EDF9D4BB}"/>
              </a:ext>
            </a:extLst>
          </p:cNvPr>
          <p:cNvSpPr/>
          <p:nvPr userDrawn="1"/>
        </p:nvSpPr>
        <p:spPr>
          <a:xfrm>
            <a:off x="0" y="0"/>
            <a:ext cx="12194214" cy="6859889"/>
          </a:xfrm>
          <a:custGeom>
            <a:avLst/>
            <a:gdLst>
              <a:gd name="connsiteX0" fmla="*/ 10894322 w 14554201"/>
              <a:gd name="connsiteY0" fmla="*/ 0 h 10401300"/>
              <a:gd name="connsiteX1" fmla="*/ 14554201 w 14554201"/>
              <a:gd name="connsiteY1" fmla="*/ 0 h 10401300"/>
              <a:gd name="connsiteX2" fmla="*/ 14554201 w 14554201"/>
              <a:gd name="connsiteY2" fmla="*/ 10401300 h 10401300"/>
              <a:gd name="connsiteX3" fmla="*/ 0 w 14554201"/>
              <a:gd name="connsiteY3" fmla="*/ 10401300 h 10401300"/>
              <a:gd name="connsiteX4" fmla="*/ 10894322 w 14554201"/>
              <a:gd name="connsiteY4" fmla="*/ 0 h 1040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1" h="10401300">
                <a:moveTo>
                  <a:pt x="10894322" y="0"/>
                </a:moveTo>
                <a:lnTo>
                  <a:pt x="14554201" y="0"/>
                </a:lnTo>
                <a:lnTo>
                  <a:pt x="14554201" y="10401300"/>
                </a:lnTo>
                <a:lnTo>
                  <a:pt x="0" y="10401300"/>
                </a:lnTo>
                <a:lnTo>
                  <a:pt x="10894322" y="0"/>
                </a:lnTo>
                <a:close/>
              </a:path>
            </a:pathLst>
          </a:custGeom>
          <a:solidFill>
            <a:srgbClr val="F2ED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14D73D5E-DAB4-4C06-B300-5CA64271D27A}"/>
              </a:ext>
            </a:extLst>
          </p:cNvPr>
          <p:cNvSpPr/>
          <p:nvPr userDrawn="1"/>
        </p:nvSpPr>
        <p:spPr>
          <a:xfrm>
            <a:off x="2649256" y="3287598"/>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8">
            <a:extLst>
              <a:ext uri="{FF2B5EF4-FFF2-40B4-BE49-F238E27FC236}">
                <a16:creationId xmlns:a16="http://schemas.microsoft.com/office/drawing/2014/main" id="{13F0F908-FACA-4B35-84A6-6A1BC509DDFC}"/>
              </a:ext>
            </a:extLst>
          </p:cNvPr>
          <p:cNvSpPr txBox="1"/>
          <p:nvPr userDrawn="1"/>
        </p:nvSpPr>
        <p:spPr>
          <a:xfrm>
            <a:off x="6452160" y="1275918"/>
            <a:ext cx="5612368" cy="4023360"/>
          </a:xfrm>
          <a:prstGeom prst="rect">
            <a:avLst/>
          </a:prstGeom>
        </p:spPr>
        <p:txBody>
          <a:bodyPr wrap="none" lIns="0" tIns="0" rIns="0" bIns="0" rtlCol="0" anchor="b">
            <a:noAutofit/>
          </a:bodyPr>
          <a:lstStyle/>
          <a:p>
            <a:pPr marL="91440" algn="just">
              <a:lnSpc>
                <a:spcPct val="70000"/>
              </a:lnSpc>
            </a:pPr>
            <a:r>
              <a:rPr lang="en-US" sz="6600" b="0">
                <a:solidFill>
                  <a:schemeClr val="accent2"/>
                </a:solidFill>
                <a:latin typeface="Franklin Gothic Heavy" panose="020B0903020102020204" pitchFamily="34" charset="0"/>
              </a:rPr>
              <a:t>               </a:t>
            </a:r>
            <a:r>
              <a:rPr lang="en-US" sz="6600" b="0">
                <a:solidFill>
                  <a:schemeClr val="accent1"/>
                </a:solidFill>
                <a:latin typeface="Franklin Gothic Heavy" panose="020B0903020102020204" pitchFamily="34" charset="0"/>
              </a:rPr>
              <a:t>2022</a:t>
            </a:r>
          </a:p>
          <a:p>
            <a:pPr marL="91440" algn="just">
              <a:lnSpc>
                <a:spcPct val="70000"/>
              </a:lnSpc>
            </a:pPr>
            <a:r>
              <a:rPr lang="en-US" sz="6600" b="0">
                <a:solidFill>
                  <a:schemeClr val="accent2"/>
                </a:solidFill>
                <a:latin typeface="Franklin Gothic Heavy" panose="020B0903020102020204" pitchFamily="34" charset="0"/>
              </a:rPr>
              <a:t>WORKFORCE</a:t>
            </a:r>
          </a:p>
          <a:p>
            <a:pPr marL="91440" algn="just">
              <a:lnSpc>
                <a:spcPct val="70000"/>
              </a:lnSpc>
            </a:pPr>
            <a:r>
              <a:rPr lang="en-US" sz="6600" b="0" spc="400" baseline="0">
                <a:solidFill>
                  <a:srgbClr val="1E4374"/>
                </a:solidFill>
                <a:latin typeface="Franklin Gothic Heavy" panose="020B0903020102020204" pitchFamily="34" charset="0"/>
              </a:rPr>
              <a:t>STRATEGIES</a:t>
            </a:r>
          </a:p>
          <a:p>
            <a:pPr marL="91440" lvl="0" indent="0" algn="just">
              <a:lnSpc>
                <a:spcPct val="70000"/>
              </a:lnSpc>
            </a:pPr>
            <a:r>
              <a:rPr lang="en-US" sz="6600" spc="1200" baseline="0">
                <a:solidFill>
                  <a:srgbClr val="1E4374"/>
                </a:solidFill>
                <a:latin typeface="Franklin Gothic Demi" panose="020B0703020102020204" pitchFamily="34" charset="0"/>
                <a:cs typeface="Poppins Medium" panose="00000600000000000000" pitchFamily="50" charset="0"/>
              </a:rPr>
              <a:t>INITIATIVE</a:t>
            </a:r>
          </a:p>
        </p:txBody>
      </p:sp>
      <p:sp>
        <p:nvSpPr>
          <p:cNvPr id="27" name="Parallelogram 26">
            <a:extLst>
              <a:ext uri="{FF2B5EF4-FFF2-40B4-BE49-F238E27FC236}">
                <a16:creationId xmlns:a16="http://schemas.microsoft.com/office/drawing/2014/main" id="{B231E1C7-EB70-440F-91CD-9A95ED517D0A}"/>
              </a:ext>
            </a:extLst>
          </p:cNvPr>
          <p:cNvSpPr/>
          <p:nvPr userDrawn="1"/>
        </p:nvSpPr>
        <p:spPr>
          <a:xfrm>
            <a:off x="402100" y="5018315"/>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
            <a:extLst>
              <a:ext uri="{FF2B5EF4-FFF2-40B4-BE49-F238E27FC236}">
                <a16:creationId xmlns:a16="http://schemas.microsoft.com/office/drawing/2014/main" id="{9778030B-0974-4D27-A7E5-F3D698D231DE}"/>
              </a:ext>
            </a:extLst>
          </p:cNvPr>
          <p:cNvGrpSpPr/>
          <p:nvPr userDrawn="1"/>
        </p:nvGrpSpPr>
        <p:grpSpPr>
          <a:xfrm>
            <a:off x="6452160" y="5706468"/>
            <a:ext cx="5206848" cy="744342"/>
            <a:chOff x="21772" y="0"/>
            <a:chExt cx="17596101" cy="2515439"/>
          </a:xfrm>
        </p:grpSpPr>
        <p:pic>
          <p:nvPicPr>
            <p:cNvPr id="30" name="Picture 10">
              <a:extLst>
                <a:ext uri="{FF2B5EF4-FFF2-40B4-BE49-F238E27FC236}">
                  <a16:creationId xmlns:a16="http://schemas.microsoft.com/office/drawing/2014/main" id="{2D7AF768-FCA8-4314-994E-4EE5861DD974}"/>
                </a:ext>
              </a:extLst>
            </p:cNvPr>
            <p:cNvPicPr>
              <a:picLocks noChangeAspect="1"/>
            </p:cNvPicPr>
            <p:nvPr/>
          </p:nvPicPr>
          <p:blipFill>
            <a:blip r:embed="rId4"/>
            <a:srcRect t="33034" b="31722"/>
            <a:stretch>
              <a:fillRect/>
            </a:stretch>
          </p:blipFill>
          <p:spPr>
            <a:xfrm>
              <a:off x="10078838" y="588798"/>
              <a:ext cx="5466760" cy="1926641"/>
            </a:xfrm>
            <a:prstGeom prst="rect">
              <a:avLst/>
            </a:prstGeom>
          </p:spPr>
        </p:pic>
        <p:pic>
          <p:nvPicPr>
            <p:cNvPr id="31" name="Picture 11">
              <a:extLst>
                <a:ext uri="{FF2B5EF4-FFF2-40B4-BE49-F238E27FC236}">
                  <a16:creationId xmlns:a16="http://schemas.microsoft.com/office/drawing/2014/main" id="{A8E50C07-0CCB-461B-9549-EC3529CC0FA6}"/>
                </a:ext>
              </a:extLst>
            </p:cNvPr>
            <p:cNvPicPr>
              <a:picLocks noChangeAspect="1"/>
            </p:cNvPicPr>
            <p:nvPr/>
          </p:nvPicPr>
          <p:blipFill rotWithShape="1">
            <a:blip r:embed="rId5"/>
            <a:srcRect l="1" r="-7197" b="-2733"/>
            <a:stretch/>
          </p:blipFill>
          <p:spPr>
            <a:xfrm>
              <a:off x="6263552" y="684970"/>
              <a:ext cx="3457124" cy="1764269"/>
            </a:xfrm>
            <a:prstGeom prst="rect">
              <a:avLst/>
            </a:prstGeom>
          </p:spPr>
        </p:pic>
        <p:pic>
          <p:nvPicPr>
            <p:cNvPr id="32" name="Picture 12">
              <a:extLst>
                <a:ext uri="{FF2B5EF4-FFF2-40B4-BE49-F238E27FC236}">
                  <a16:creationId xmlns:a16="http://schemas.microsoft.com/office/drawing/2014/main" id="{71D11A67-6D28-49F9-96F4-8E6FC2CA6555}"/>
                </a:ext>
              </a:extLst>
            </p:cNvPr>
            <p:cNvPicPr>
              <a:picLocks noChangeAspect="1"/>
            </p:cNvPicPr>
            <p:nvPr/>
          </p:nvPicPr>
          <p:blipFill>
            <a:blip r:embed="rId6"/>
            <a:srcRect/>
            <a:stretch>
              <a:fillRect/>
            </a:stretch>
          </p:blipFill>
          <p:spPr>
            <a:xfrm>
              <a:off x="2938367" y="90293"/>
              <a:ext cx="2311280" cy="2179826"/>
            </a:xfrm>
            <a:prstGeom prst="rect">
              <a:avLst/>
            </a:prstGeom>
          </p:spPr>
        </p:pic>
        <p:pic>
          <p:nvPicPr>
            <p:cNvPr id="33" name="Picture 13">
              <a:extLst>
                <a:ext uri="{FF2B5EF4-FFF2-40B4-BE49-F238E27FC236}">
                  <a16:creationId xmlns:a16="http://schemas.microsoft.com/office/drawing/2014/main" id="{773DA4FC-9C40-43DC-9238-547D7EC4B8BA}"/>
                </a:ext>
              </a:extLst>
            </p:cNvPr>
            <p:cNvPicPr>
              <a:picLocks noChangeAspect="1"/>
            </p:cNvPicPr>
            <p:nvPr/>
          </p:nvPicPr>
          <p:blipFill>
            <a:blip r:embed="rId7"/>
            <a:srcRect/>
            <a:stretch>
              <a:fillRect/>
            </a:stretch>
          </p:blipFill>
          <p:spPr>
            <a:xfrm>
              <a:off x="15903762" y="505850"/>
              <a:ext cx="1714111" cy="1714111"/>
            </a:xfrm>
            <a:prstGeom prst="rect">
              <a:avLst/>
            </a:prstGeom>
          </p:spPr>
        </p:pic>
        <p:pic>
          <p:nvPicPr>
            <p:cNvPr id="34" name="Picture 14">
              <a:extLst>
                <a:ext uri="{FF2B5EF4-FFF2-40B4-BE49-F238E27FC236}">
                  <a16:creationId xmlns:a16="http://schemas.microsoft.com/office/drawing/2014/main" id="{FB16AEAC-C639-454C-88AF-2D98B3FB2BBE}"/>
                </a:ext>
              </a:extLst>
            </p:cNvPr>
            <p:cNvPicPr>
              <a:picLocks noChangeAspect="1"/>
            </p:cNvPicPr>
            <p:nvPr/>
          </p:nvPicPr>
          <p:blipFill>
            <a:blip r:embed="rId8"/>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1899884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alpha val="99000"/>
          </a:schemeClr>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06C152E-AB97-492E-92E8-E5802F554AB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1161" b="4490"/>
          <a:stretch>
            <a:fillRect/>
          </a:stretch>
        </p:blipFill>
        <p:spPr>
          <a:xfrm>
            <a:off x="3358" y="0"/>
            <a:ext cx="12188642" cy="6858000"/>
          </a:xfrm>
          <a:prstGeom prst="rect">
            <a:avLst/>
          </a:prstGeom>
        </p:spPr>
      </p:pic>
      <p:sp>
        <p:nvSpPr>
          <p:cNvPr id="17" name="Freeform: Shape 16">
            <a:extLst>
              <a:ext uri="{FF2B5EF4-FFF2-40B4-BE49-F238E27FC236}">
                <a16:creationId xmlns:a16="http://schemas.microsoft.com/office/drawing/2014/main" id="{0C1D64F7-FFF7-435F-9178-4AC4EDF9D4BB}"/>
              </a:ext>
            </a:extLst>
          </p:cNvPr>
          <p:cNvSpPr/>
          <p:nvPr userDrawn="1"/>
        </p:nvSpPr>
        <p:spPr>
          <a:xfrm>
            <a:off x="0" y="-1890"/>
            <a:ext cx="12194214" cy="6859890"/>
          </a:xfrm>
          <a:custGeom>
            <a:avLst/>
            <a:gdLst>
              <a:gd name="connsiteX0" fmla="*/ 10894322 w 14554201"/>
              <a:gd name="connsiteY0" fmla="*/ 0 h 10401300"/>
              <a:gd name="connsiteX1" fmla="*/ 14554201 w 14554201"/>
              <a:gd name="connsiteY1" fmla="*/ 0 h 10401300"/>
              <a:gd name="connsiteX2" fmla="*/ 14554201 w 14554201"/>
              <a:gd name="connsiteY2" fmla="*/ 10401300 h 10401300"/>
              <a:gd name="connsiteX3" fmla="*/ 0 w 14554201"/>
              <a:gd name="connsiteY3" fmla="*/ 10401300 h 10401300"/>
              <a:gd name="connsiteX4" fmla="*/ 10894322 w 14554201"/>
              <a:gd name="connsiteY4" fmla="*/ 0 h 1040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1" h="10401300">
                <a:moveTo>
                  <a:pt x="10894322" y="0"/>
                </a:moveTo>
                <a:lnTo>
                  <a:pt x="14554201" y="0"/>
                </a:lnTo>
                <a:lnTo>
                  <a:pt x="14554201" y="10401300"/>
                </a:lnTo>
                <a:lnTo>
                  <a:pt x="0" y="10401300"/>
                </a:lnTo>
                <a:lnTo>
                  <a:pt x="10894322" y="0"/>
                </a:lnTo>
                <a:close/>
              </a:path>
            </a:pathLst>
          </a:custGeom>
          <a:solidFill>
            <a:srgbClr val="F2ED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FAFD7-C149-4835-94A1-828E30E62730}"/>
              </a:ext>
            </a:extLst>
          </p:cNvPr>
          <p:cNvSpPr>
            <a:spLocks noGrp="1"/>
          </p:cNvSpPr>
          <p:nvPr>
            <p:ph type="title"/>
          </p:nvPr>
        </p:nvSpPr>
        <p:spPr>
          <a:xfrm>
            <a:off x="5384465" y="2408833"/>
            <a:ext cx="6350007" cy="1799652"/>
          </a:xfrm>
        </p:spPr>
        <p:txBody>
          <a:bodyPr anchor="b">
            <a:normAutofit/>
          </a:bodyPr>
          <a:lstStyle>
            <a:lvl1pPr algn="r">
              <a:lnSpc>
                <a:spcPct val="90000"/>
              </a:lnSpc>
              <a:defRPr sz="5000">
                <a:solidFill>
                  <a:schemeClr val="accent1"/>
                </a:solidFill>
                <a:latin typeface="Franklin Gothic Heavy" panose="020B09030201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B5171314-2E75-4EA6-A071-BB52E3F97E40}"/>
              </a:ext>
            </a:extLst>
          </p:cNvPr>
          <p:cNvSpPr>
            <a:spLocks noGrp="1"/>
          </p:cNvSpPr>
          <p:nvPr>
            <p:ph type="body" sz="quarter" idx="10"/>
          </p:nvPr>
        </p:nvSpPr>
        <p:spPr>
          <a:xfrm>
            <a:off x="5389968" y="4273312"/>
            <a:ext cx="6344832" cy="1116013"/>
          </a:xfrm>
        </p:spPr>
        <p:txBody>
          <a:bodyPr>
            <a:normAutofit/>
          </a:bodyPr>
          <a:lstStyle>
            <a:lvl1pPr marL="0" indent="0" algn="r">
              <a:lnSpc>
                <a:spcPct val="90000"/>
              </a:lnSpc>
              <a:buFontTx/>
              <a:buNone/>
              <a:defRPr sz="3000" b="1"/>
            </a:lvl1pPr>
          </a:lstStyle>
          <a:p>
            <a:pPr lvl="0"/>
            <a:r>
              <a:rPr lang="en-US"/>
              <a:t>Edit Master text styles</a:t>
            </a:r>
          </a:p>
        </p:txBody>
      </p:sp>
      <p:sp>
        <p:nvSpPr>
          <p:cNvPr id="26" name="Parallelogram 25">
            <a:extLst>
              <a:ext uri="{FF2B5EF4-FFF2-40B4-BE49-F238E27FC236}">
                <a16:creationId xmlns:a16="http://schemas.microsoft.com/office/drawing/2014/main" id="{DF950014-7A07-48B0-9D9B-98D673C9CF51}"/>
              </a:ext>
            </a:extLst>
          </p:cNvPr>
          <p:cNvSpPr/>
          <p:nvPr userDrawn="1"/>
        </p:nvSpPr>
        <p:spPr>
          <a:xfrm>
            <a:off x="2649256" y="3287598"/>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545713A8-3656-4E9D-A8EA-F35E4AB54789}"/>
              </a:ext>
            </a:extLst>
          </p:cNvPr>
          <p:cNvSpPr/>
          <p:nvPr userDrawn="1"/>
        </p:nvSpPr>
        <p:spPr>
          <a:xfrm>
            <a:off x="402100" y="5018315"/>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9">
            <a:extLst>
              <a:ext uri="{FF2B5EF4-FFF2-40B4-BE49-F238E27FC236}">
                <a16:creationId xmlns:a16="http://schemas.microsoft.com/office/drawing/2014/main" id="{A1DD9D81-22E4-4741-BD22-F7B56AEFB971}"/>
              </a:ext>
            </a:extLst>
          </p:cNvPr>
          <p:cNvGrpSpPr/>
          <p:nvPr userDrawn="1"/>
        </p:nvGrpSpPr>
        <p:grpSpPr>
          <a:xfrm>
            <a:off x="6452160" y="5706468"/>
            <a:ext cx="5206848" cy="744342"/>
            <a:chOff x="21772" y="0"/>
            <a:chExt cx="17596101" cy="2515439"/>
          </a:xfrm>
        </p:grpSpPr>
        <p:pic>
          <p:nvPicPr>
            <p:cNvPr id="43" name="Picture 10">
              <a:extLst>
                <a:ext uri="{FF2B5EF4-FFF2-40B4-BE49-F238E27FC236}">
                  <a16:creationId xmlns:a16="http://schemas.microsoft.com/office/drawing/2014/main" id="{41A95629-FF5B-491F-A9A6-C53F1BDF58D9}"/>
                </a:ext>
              </a:extLst>
            </p:cNvPr>
            <p:cNvPicPr>
              <a:picLocks noChangeAspect="1"/>
            </p:cNvPicPr>
            <p:nvPr/>
          </p:nvPicPr>
          <p:blipFill>
            <a:blip r:embed="rId4"/>
            <a:srcRect t="33034" b="31722"/>
            <a:stretch>
              <a:fillRect/>
            </a:stretch>
          </p:blipFill>
          <p:spPr>
            <a:xfrm>
              <a:off x="10078838" y="588798"/>
              <a:ext cx="5466760" cy="1926641"/>
            </a:xfrm>
            <a:prstGeom prst="rect">
              <a:avLst/>
            </a:prstGeom>
          </p:spPr>
        </p:pic>
        <p:pic>
          <p:nvPicPr>
            <p:cNvPr id="44" name="Picture 11">
              <a:extLst>
                <a:ext uri="{FF2B5EF4-FFF2-40B4-BE49-F238E27FC236}">
                  <a16:creationId xmlns:a16="http://schemas.microsoft.com/office/drawing/2014/main" id="{6B8EE853-9998-4EB4-953D-FAC4A9FDA40B}"/>
                </a:ext>
              </a:extLst>
            </p:cNvPr>
            <p:cNvPicPr>
              <a:picLocks noChangeAspect="1"/>
            </p:cNvPicPr>
            <p:nvPr/>
          </p:nvPicPr>
          <p:blipFill rotWithShape="1">
            <a:blip r:embed="rId5"/>
            <a:srcRect l="1" r="-7197" b="-2733"/>
            <a:stretch/>
          </p:blipFill>
          <p:spPr>
            <a:xfrm>
              <a:off x="6263552" y="684970"/>
              <a:ext cx="3457124" cy="1764269"/>
            </a:xfrm>
            <a:prstGeom prst="rect">
              <a:avLst/>
            </a:prstGeom>
          </p:spPr>
        </p:pic>
        <p:pic>
          <p:nvPicPr>
            <p:cNvPr id="45" name="Picture 12">
              <a:extLst>
                <a:ext uri="{FF2B5EF4-FFF2-40B4-BE49-F238E27FC236}">
                  <a16:creationId xmlns:a16="http://schemas.microsoft.com/office/drawing/2014/main" id="{16719A5A-6FE3-466C-B9B6-C2E7DD5962FE}"/>
                </a:ext>
              </a:extLst>
            </p:cNvPr>
            <p:cNvPicPr>
              <a:picLocks noChangeAspect="1"/>
            </p:cNvPicPr>
            <p:nvPr/>
          </p:nvPicPr>
          <p:blipFill>
            <a:blip r:embed="rId6"/>
            <a:srcRect/>
            <a:stretch>
              <a:fillRect/>
            </a:stretch>
          </p:blipFill>
          <p:spPr>
            <a:xfrm>
              <a:off x="2938367" y="90293"/>
              <a:ext cx="2311280" cy="2179826"/>
            </a:xfrm>
            <a:prstGeom prst="rect">
              <a:avLst/>
            </a:prstGeom>
          </p:spPr>
        </p:pic>
        <p:pic>
          <p:nvPicPr>
            <p:cNvPr id="46" name="Picture 13">
              <a:extLst>
                <a:ext uri="{FF2B5EF4-FFF2-40B4-BE49-F238E27FC236}">
                  <a16:creationId xmlns:a16="http://schemas.microsoft.com/office/drawing/2014/main" id="{678360A3-8A6B-4A7F-8174-F39DFDF781DB}"/>
                </a:ext>
              </a:extLst>
            </p:cNvPr>
            <p:cNvPicPr>
              <a:picLocks noChangeAspect="1"/>
            </p:cNvPicPr>
            <p:nvPr/>
          </p:nvPicPr>
          <p:blipFill>
            <a:blip r:embed="rId7"/>
            <a:srcRect/>
            <a:stretch>
              <a:fillRect/>
            </a:stretch>
          </p:blipFill>
          <p:spPr>
            <a:xfrm>
              <a:off x="15903762" y="505850"/>
              <a:ext cx="1714111" cy="1714111"/>
            </a:xfrm>
            <a:prstGeom prst="rect">
              <a:avLst/>
            </a:prstGeom>
          </p:spPr>
        </p:pic>
        <p:pic>
          <p:nvPicPr>
            <p:cNvPr id="47" name="Picture 14">
              <a:extLst>
                <a:ext uri="{FF2B5EF4-FFF2-40B4-BE49-F238E27FC236}">
                  <a16:creationId xmlns:a16="http://schemas.microsoft.com/office/drawing/2014/main" id="{FD8F36BA-01B3-4F14-B3CE-B58F5FE2DA93}"/>
                </a:ext>
              </a:extLst>
            </p:cNvPr>
            <p:cNvPicPr>
              <a:picLocks noChangeAspect="1"/>
            </p:cNvPicPr>
            <p:nvPr/>
          </p:nvPicPr>
          <p:blipFill>
            <a:blip r:embed="rId8"/>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1471744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BC5B6D-636E-42B5-82F2-23BFF777930F}"/>
              </a:ext>
            </a:extLst>
          </p:cNvPr>
          <p:cNvSpPr/>
          <p:nvPr userDrawn="1"/>
        </p:nvSpPr>
        <p:spPr>
          <a:xfrm>
            <a:off x="0" y="0"/>
            <a:ext cx="12192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5" name="Group 9">
            <a:extLst>
              <a:ext uri="{FF2B5EF4-FFF2-40B4-BE49-F238E27FC236}">
                <a16:creationId xmlns:a16="http://schemas.microsoft.com/office/drawing/2014/main" id="{3EF1E2A5-E948-4F9C-A853-98CF9AB3EC0E}"/>
              </a:ext>
            </a:extLst>
          </p:cNvPr>
          <p:cNvGrpSpPr/>
          <p:nvPr userDrawn="1"/>
        </p:nvGrpSpPr>
        <p:grpSpPr>
          <a:xfrm>
            <a:off x="537882" y="6104883"/>
            <a:ext cx="4373219" cy="625171"/>
            <a:chOff x="21772" y="0"/>
            <a:chExt cx="17596101" cy="2515439"/>
          </a:xfrm>
        </p:grpSpPr>
        <p:pic>
          <p:nvPicPr>
            <p:cNvPr id="16" name="Picture 10">
              <a:extLst>
                <a:ext uri="{FF2B5EF4-FFF2-40B4-BE49-F238E27FC236}">
                  <a16:creationId xmlns:a16="http://schemas.microsoft.com/office/drawing/2014/main" id="{B71D3455-511C-4DB5-8A33-D9171A1054CF}"/>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7" name="Picture 11">
              <a:extLst>
                <a:ext uri="{FF2B5EF4-FFF2-40B4-BE49-F238E27FC236}">
                  <a16:creationId xmlns:a16="http://schemas.microsoft.com/office/drawing/2014/main" id="{09B80427-00CA-45ED-88A5-7FF78E294C7F}"/>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28" name="Picture 12">
              <a:extLst>
                <a:ext uri="{FF2B5EF4-FFF2-40B4-BE49-F238E27FC236}">
                  <a16:creationId xmlns:a16="http://schemas.microsoft.com/office/drawing/2014/main" id="{6C0EE60F-B8CF-4D64-ADC4-005441EA9E6F}"/>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9" name="Picture 13">
              <a:extLst>
                <a:ext uri="{FF2B5EF4-FFF2-40B4-BE49-F238E27FC236}">
                  <a16:creationId xmlns:a16="http://schemas.microsoft.com/office/drawing/2014/main" id="{D80AA1B2-5E3C-4585-AB4A-4CD6D7CC9A69}"/>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30" name="Picture 14">
              <a:extLst>
                <a:ext uri="{FF2B5EF4-FFF2-40B4-BE49-F238E27FC236}">
                  <a16:creationId xmlns:a16="http://schemas.microsoft.com/office/drawing/2014/main" id="{2DF80504-F3BB-4B30-9804-0633244E07D3}"/>
                </a:ext>
              </a:extLst>
            </p:cNvPr>
            <p:cNvPicPr>
              <a:picLocks noChangeAspect="1"/>
            </p:cNvPicPr>
            <p:nvPr/>
          </p:nvPicPr>
          <p:blipFill>
            <a:blip r:embed="rId6"/>
            <a:srcRect/>
            <a:stretch>
              <a:fillRect/>
            </a:stretch>
          </p:blipFill>
          <p:spPr>
            <a:xfrm>
              <a:off x="21772" y="0"/>
              <a:ext cx="2200148" cy="2338763"/>
            </a:xfrm>
            <a:prstGeom prst="rect">
              <a:avLst/>
            </a:prstGeom>
          </p:spPr>
        </p:pic>
      </p:grpSp>
      <p:sp>
        <p:nvSpPr>
          <p:cNvPr id="8" name="Freeform: Shape 7">
            <a:extLst>
              <a:ext uri="{FF2B5EF4-FFF2-40B4-BE49-F238E27FC236}">
                <a16:creationId xmlns:a16="http://schemas.microsoft.com/office/drawing/2014/main" id="{6F11F31A-4D0E-4C89-8269-0D204AA70A88}"/>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807445E5-6B18-41EB-AF9B-1F5CB1EEE260}"/>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5D6C0F62-4EB7-4B12-88C4-62719E4D3494}"/>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
        <p:nvSpPr>
          <p:cNvPr id="26" name="Title 1">
            <a:extLst>
              <a:ext uri="{FF2B5EF4-FFF2-40B4-BE49-F238E27FC236}">
                <a16:creationId xmlns:a16="http://schemas.microsoft.com/office/drawing/2014/main" id="{8A285709-F3E4-4DE1-AE00-E4C77B6E2066}"/>
              </a:ext>
            </a:extLst>
          </p:cNvPr>
          <p:cNvSpPr>
            <a:spLocks noGrp="1"/>
          </p:cNvSpPr>
          <p:nvPr>
            <p:ph type="title"/>
          </p:nvPr>
        </p:nvSpPr>
        <p:spPr>
          <a:xfrm>
            <a:off x="831850" y="1566305"/>
            <a:ext cx="10515600" cy="2829484"/>
          </a:xfrm>
        </p:spPr>
        <p:txBody>
          <a:bodyPr anchor="b">
            <a:normAutofit/>
          </a:bodyPr>
          <a:lstStyle>
            <a:lvl1pPr>
              <a:defRPr sz="5400">
                <a:solidFill>
                  <a:schemeClr val="accent1"/>
                </a:solidFill>
              </a:defRPr>
            </a:lvl1pPr>
          </a:lstStyle>
          <a:p>
            <a:r>
              <a:rPr lang="en-US"/>
              <a:t>Click to edit Master title style</a:t>
            </a:r>
          </a:p>
        </p:txBody>
      </p:sp>
      <p:sp>
        <p:nvSpPr>
          <p:cNvPr id="27" name="Text Placeholder 2">
            <a:extLst>
              <a:ext uri="{FF2B5EF4-FFF2-40B4-BE49-F238E27FC236}">
                <a16:creationId xmlns:a16="http://schemas.microsoft.com/office/drawing/2014/main" id="{23E4F59A-6388-4CC6-AE83-7C6D6F035236}"/>
              </a:ext>
            </a:extLst>
          </p:cNvPr>
          <p:cNvSpPr>
            <a:spLocks noGrp="1"/>
          </p:cNvSpPr>
          <p:nvPr>
            <p:ph type="body" idx="1"/>
          </p:nvPr>
        </p:nvSpPr>
        <p:spPr>
          <a:xfrm>
            <a:off x="831850" y="4464050"/>
            <a:ext cx="10515600" cy="1482166"/>
          </a:xfrm>
        </p:spPr>
        <p:txBody>
          <a:bodyPr>
            <a:normAutofit/>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31" name="Straight Connector 30">
            <a:extLst>
              <a:ext uri="{FF2B5EF4-FFF2-40B4-BE49-F238E27FC236}">
                <a16:creationId xmlns:a16="http://schemas.microsoft.com/office/drawing/2014/main" id="{9FDD8559-DBD6-42FB-AD40-EE898AC297C2}"/>
              </a:ext>
            </a:extLst>
          </p:cNvPr>
          <p:cNvCxnSpPr>
            <a:cxnSpLocks/>
          </p:cNvCxnSpPr>
          <p:nvPr userDrawn="1"/>
        </p:nvCxnSpPr>
        <p:spPr>
          <a:xfrm>
            <a:off x="926118" y="4386362"/>
            <a:ext cx="8461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591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reeform: Shape 22">
            <a:extLst>
              <a:ext uri="{FF2B5EF4-FFF2-40B4-BE49-F238E27FC236}">
                <a16:creationId xmlns:a16="http://schemas.microsoft.com/office/drawing/2014/main" id="{517FB842-4502-487E-A838-7461F2254CFF}"/>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395CE31D-6BE5-4064-A206-697ACDC47705}"/>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91036CDB-7A19-4BB2-9772-49FF6099D10C}"/>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3" name="Group 9">
            <a:extLst>
              <a:ext uri="{FF2B5EF4-FFF2-40B4-BE49-F238E27FC236}">
                <a16:creationId xmlns:a16="http://schemas.microsoft.com/office/drawing/2014/main" id="{938FBDDB-FDB5-49A0-B1E5-4393E70E871B}"/>
              </a:ext>
            </a:extLst>
          </p:cNvPr>
          <p:cNvGrpSpPr/>
          <p:nvPr userDrawn="1"/>
        </p:nvGrpSpPr>
        <p:grpSpPr>
          <a:xfrm>
            <a:off x="537882" y="6104883"/>
            <a:ext cx="4373219" cy="625171"/>
            <a:chOff x="21772" y="0"/>
            <a:chExt cx="17596101" cy="2515439"/>
          </a:xfrm>
        </p:grpSpPr>
        <p:pic>
          <p:nvPicPr>
            <p:cNvPr id="14" name="Picture 10">
              <a:extLst>
                <a:ext uri="{FF2B5EF4-FFF2-40B4-BE49-F238E27FC236}">
                  <a16:creationId xmlns:a16="http://schemas.microsoft.com/office/drawing/2014/main" id="{3D43D291-876D-43DF-A51B-670F993AF610}"/>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5" name="Picture 11">
              <a:extLst>
                <a:ext uri="{FF2B5EF4-FFF2-40B4-BE49-F238E27FC236}">
                  <a16:creationId xmlns:a16="http://schemas.microsoft.com/office/drawing/2014/main" id="{A6DAC8AC-CCB8-400D-8684-E9F96841A015}"/>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22" name="Picture 12">
              <a:extLst>
                <a:ext uri="{FF2B5EF4-FFF2-40B4-BE49-F238E27FC236}">
                  <a16:creationId xmlns:a16="http://schemas.microsoft.com/office/drawing/2014/main" id="{330713A3-D0CF-44B5-8406-3BF9F0DCD9B7}"/>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6" name="Picture 13">
              <a:extLst>
                <a:ext uri="{FF2B5EF4-FFF2-40B4-BE49-F238E27FC236}">
                  <a16:creationId xmlns:a16="http://schemas.microsoft.com/office/drawing/2014/main" id="{38C04EAD-5EEC-44E0-86EC-89DF7DA8CCED}"/>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7" name="Picture 14">
              <a:extLst>
                <a:ext uri="{FF2B5EF4-FFF2-40B4-BE49-F238E27FC236}">
                  <a16:creationId xmlns:a16="http://schemas.microsoft.com/office/drawing/2014/main" id="{65CD3957-399A-4E56-8D0C-5419D5A452D2}"/>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2604949939"/>
      </p:ext>
    </p:extLst>
  </p:cSld>
  <p:clrMapOvr>
    <a:masterClrMapping/>
  </p:clrMapOvr>
  <p:extLst>
    <p:ext uri="{DCECCB84-F9BA-43D5-87BE-67443E8EF086}">
      <p15:sldGuideLst xmlns:p15="http://schemas.microsoft.com/office/powerpoint/2012/main">
        <p15:guide id="1" orient="horz" pos="37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alpha val="99000"/>
          </a:schemeClr>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06C152E-AB97-492E-92E8-E5802F554AB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1161" b="4490"/>
          <a:stretch>
            <a:fillRect/>
          </a:stretch>
        </p:blipFill>
        <p:spPr>
          <a:xfrm>
            <a:off x="3358" y="0"/>
            <a:ext cx="12188642" cy="6858000"/>
          </a:xfrm>
          <a:prstGeom prst="rect">
            <a:avLst/>
          </a:prstGeom>
        </p:spPr>
      </p:pic>
      <p:sp>
        <p:nvSpPr>
          <p:cNvPr id="17" name="Freeform: Shape 16">
            <a:extLst>
              <a:ext uri="{FF2B5EF4-FFF2-40B4-BE49-F238E27FC236}">
                <a16:creationId xmlns:a16="http://schemas.microsoft.com/office/drawing/2014/main" id="{0C1D64F7-FFF7-435F-9178-4AC4EDF9D4BB}"/>
              </a:ext>
            </a:extLst>
          </p:cNvPr>
          <p:cNvSpPr/>
          <p:nvPr userDrawn="1"/>
        </p:nvSpPr>
        <p:spPr>
          <a:xfrm>
            <a:off x="0" y="-1890"/>
            <a:ext cx="12194214" cy="6859890"/>
          </a:xfrm>
          <a:custGeom>
            <a:avLst/>
            <a:gdLst>
              <a:gd name="connsiteX0" fmla="*/ 10894322 w 14554201"/>
              <a:gd name="connsiteY0" fmla="*/ 0 h 10401300"/>
              <a:gd name="connsiteX1" fmla="*/ 14554201 w 14554201"/>
              <a:gd name="connsiteY1" fmla="*/ 0 h 10401300"/>
              <a:gd name="connsiteX2" fmla="*/ 14554201 w 14554201"/>
              <a:gd name="connsiteY2" fmla="*/ 10401300 h 10401300"/>
              <a:gd name="connsiteX3" fmla="*/ 0 w 14554201"/>
              <a:gd name="connsiteY3" fmla="*/ 10401300 h 10401300"/>
              <a:gd name="connsiteX4" fmla="*/ 10894322 w 14554201"/>
              <a:gd name="connsiteY4" fmla="*/ 0 h 1040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4201" h="10401300">
                <a:moveTo>
                  <a:pt x="10894322" y="0"/>
                </a:moveTo>
                <a:lnTo>
                  <a:pt x="14554201" y="0"/>
                </a:lnTo>
                <a:lnTo>
                  <a:pt x="14554201" y="10401300"/>
                </a:lnTo>
                <a:lnTo>
                  <a:pt x="0" y="10401300"/>
                </a:lnTo>
                <a:lnTo>
                  <a:pt x="10894322" y="0"/>
                </a:lnTo>
                <a:close/>
              </a:path>
            </a:pathLst>
          </a:custGeom>
          <a:solidFill>
            <a:srgbClr val="F2EDE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5FAFD7-C149-4835-94A1-828E30E62730}"/>
              </a:ext>
            </a:extLst>
          </p:cNvPr>
          <p:cNvSpPr>
            <a:spLocks noGrp="1"/>
          </p:cNvSpPr>
          <p:nvPr>
            <p:ph type="title"/>
          </p:nvPr>
        </p:nvSpPr>
        <p:spPr>
          <a:xfrm>
            <a:off x="5384465" y="2408833"/>
            <a:ext cx="6350007" cy="1799652"/>
          </a:xfrm>
        </p:spPr>
        <p:txBody>
          <a:bodyPr anchor="b">
            <a:normAutofit/>
          </a:bodyPr>
          <a:lstStyle>
            <a:lvl1pPr algn="r">
              <a:lnSpc>
                <a:spcPct val="90000"/>
              </a:lnSpc>
              <a:defRPr sz="5000">
                <a:solidFill>
                  <a:schemeClr val="accent1"/>
                </a:solidFill>
                <a:latin typeface="Franklin Gothic Heavy" panose="020B09030201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B5171314-2E75-4EA6-A071-BB52E3F97E40}"/>
              </a:ext>
            </a:extLst>
          </p:cNvPr>
          <p:cNvSpPr>
            <a:spLocks noGrp="1"/>
          </p:cNvSpPr>
          <p:nvPr>
            <p:ph type="body" sz="quarter" idx="10"/>
          </p:nvPr>
        </p:nvSpPr>
        <p:spPr>
          <a:xfrm>
            <a:off x="5389968" y="4273312"/>
            <a:ext cx="6344832" cy="1116013"/>
          </a:xfrm>
        </p:spPr>
        <p:txBody>
          <a:bodyPr>
            <a:normAutofit/>
          </a:bodyPr>
          <a:lstStyle>
            <a:lvl1pPr marL="0" indent="0" algn="r">
              <a:lnSpc>
                <a:spcPct val="90000"/>
              </a:lnSpc>
              <a:buFontTx/>
              <a:buNone/>
              <a:defRPr sz="3000" b="1"/>
            </a:lvl1pPr>
          </a:lstStyle>
          <a:p>
            <a:pPr lvl="0"/>
            <a:r>
              <a:rPr lang="en-US"/>
              <a:t>Edit Master text styles</a:t>
            </a:r>
          </a:p>
        </p:txBody>
      </p:sp>
      <p:sp>
        <p:nvSpPr>
          <p:cNvPr id="26" name="Parallelogram 25">
            <a:extLst>
              <a:ext uri="{FF2B5EF4-FFF2-40B4-BE49-F238E27FC236}">
                <a16:creationId xmlns:a16="http://schemas.microsoft.com/office/drawing/2014/main" id="{DF950014-7A07-48B0-9D9B-98D673C9CF51}"/>
              </a:ext>
            </a:extLst>
          </p:cNvPr>
          <p:cNvSpPr/>
          <p:nvPr userDrawn="1"/>
        </p:nvSpPr>
        <p:spPr>
          <a:xfrm>
            <a:off x="2649256" y="3287598"/>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545713A8-3656-4E9D-A8EA-F35E4AB54789}"/>
              </a:ext>
            </a:extLst>
          </p:cNvPr>
          <p:cNvSpPr/>
          <p:nvPr userDrawn="1"/>
        </p:nvSpPr>
        <p:spPr>
          <a:xfrm>
            <a:off x="402100" y="5018315"/>
            <a:ext cx="2469499" cy="985714"/>
          </a:xfrm>
          <a:prstGeom prst="parallelogram">
            <a:avLst>
              <a:gd name="adj" fmla="val 133730"/>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9">
            <a:extLst>
              <a:ext uri="{FF2B5EF4-FFF2-40B4-BE49-F238E27FC236}">
                <a16:creationId xmlns:a16="http://schemas.microsoft.com/office/drawing/2014/main" id="{A1DD9D81-22E4-4741-BD22-F7B56AEFB971}"/>
              </a:ext>
            </a:extLst>
          </p:cNvPr>
          <p:cNvGrpSpPr/>
          <p:nvPr userDrawn="1"/>
        </p:nvGrpSpPr>
        <p:grpSpPr>
          <a:xfrm>
            <a:off x="6452160" y="5706468"/>
            <a:ext cx="5206848" cy="744342"/>
            <a:chOff x="21772" y="0"/>
            <a:chExt cx="17596101" cy="2515439"/>
          </a:xfrm>
        </p:grpSpPr>
        <p:pic>
          <p:nvPicPr>
            <p:cNvPr id="43" name="Picture 10">
              <a:extLst>
                <a:ext uri="{FF2B5EF4-FFF2-40B4-BE49-F238E27FC236}">
                  <a16:creationId xmlns:a16="http://schemas.microsoft.com/office/drawing/2014/main" id="{41A95629-FF5B-491F-A9A6-C53F1BDF58D9}"/>
                </a:ext>
              </a:extLst>
            </p:cNvPr>
            <p:cNvPicPr>
              <a:picLocks noChangeAspect="1"/>
            </p:cNvPicPr>
            <p:nvPr/>
          </p:nvPicPr>
          <p:blipFill>
            <a:blip r:embed="rId4"/>
            <a:srcRect t="33034" b="31722"/>
            <a:stretch>
              <a:fillRect/>
            </a:stretch>
          </p:blipFill>
          <p:spPr>
            <a:xfrm>
              <a:off x="10078838" y="588798"/>
              <a:ext cx="5466760" cy="1926641"/>
            </a:xfrm>
            <a:prstGeom prst="rect">
              <a:avLst/>
            </a:prstGeom>
          </p:spPr>
        </p:pic>
        <p:pic>
          <p:nvPicPr>
            <p:cNvPr id="44" name="Picture 11">
              <a:extLst>
                <a:ext uri="{FF2B5EF4-FFF2-40B4-BE49-F238E27FC236}">
                  <a16:creationId xmlns:a16="http://schemas.microsoft.com/office/drawing/2014/main" id="{6B8EE853-9998-4EB4-953D-FAC4A9FDA40B}"/>
                </a:ext>
              </a:extLst>
            </p:cNvPr>
            <p:cNvPicPr>
              <a:picLocks noChangeAspect="1"/>
            </p:cNvPicPr>
            <p:nvPr/>
          </p:nvPicPr>
          <p:blipFill rotWithShape="1">
            <a:blip r:embed="rId5"/>
            <a:srcRect l="1" r="-7197" b="-2733"/>
            <a:stretch/>
          </p:blipFill>
          <p:spPr>
            <a:xfrm>
              <a:off x="6263552" y="684970"/>
              <a:ext cx="3457124" cy="1764269"/>
            </a:xfrm>
            <a:prstGeom prst="rect">
              <a:avLst/>
            </a:prstGeom>
          </p:spPr>
        </p:pic>
        <p:pic>
          <p:nvPicPr>
            <p:cNvPr id="45" name="Picture 12">
              <a:extLst>
                <a:ext uri="{FF2B5EF4-FFF2-40B4-BE49-F238E27FC236}">
                  <a16:creationId xmlns:a16="http://schemas.microsoft.com/office/drawing/2014/main" id="{16719A5A-6FE3-466C-B9B6-C2E7DD5962FE}"/>
                </a:ext>
              </a:extLst>
            </p:cNvPr>
            <p:cNvPicPr>
              <a:picLocks noChangeAspect="1"/>
            </p:cNvPicPr>
            <p:nvPr/>
          </p:nvPicPr>
          <p:blipFill>
            <a:blip r:embed="rId6"/>
            <a:srcRect/>
            <a:stretch>
              <a:fillRect/>
            </a:stretch>
          </p:blipFill>
          <p:spPr>
            <a:xfrm>
              <a:off x="2938367" y="90293"/>
              <a:ext cx="2311280" cy="2179826"/>
            </a:xfrm>
            <a:prstGeom prst="rect">
              <a:avLst/>
            </a:prstGeom>
          </p:spPr>
        </p:pic>
        <p:pic>
          <p:nvPicPr>
            <p:cNvPr id="46" name="Picture 13">
              <a:extLst>
                <a:ext uri="{FF2B5EF4-FFF2-40B4-BE49-F238E27FC236}">
                  <a16:creationId xmlns:a16="http://schemas.microsoft.com/office/drawing/2014/main" id="{678360A3-8A6B-4A7F-8174-F39DFDF781DB}"/>
                </a:ext>
              </a:extLst>
            </p:cNvPr>
            <p:cNvPicPr>
              <a:picLocks noChangeAspect="1"/>
            </p:cNvPicPr>
            <p:nvPr/>
          </p:nvPicPr>
          <p:blipFill>
            <a:blip r:embed="rId7"/>
            <a:srcRect/>
            <a:stretch>
              <a:fillRect/>
            </a:stretch>
          </p:blipFill>
          <p:spPr>
            <a:xfrm>
              <a:off x="15903762" y="505850"/>
              <a:ext cx="1714111" cy="1714111"/>
            </a:xfrm>
            <a:prstGeom prst="rect">
              <a:avLst/>
            </a:prstGeom>
          </p:spPr>
        </p:pic>
        <p:pic>
          <p:nvPicPr>
            <p:cNvPr id="47" name="Picture 14">
              <a:extLst>
                <a:ext uri="{FF2B5EF4-FFF2-40B4-BE49-F238E27FC236}">
                  <a16:creationId xmlns:a16="http://schemas.microsoft.com/office/drawing/2014/main" id="{FD8F36BA-01B3-4F14-B3CE-B58F5FE2DA93}"/>
                </a:ext>
              </a:extLst>
            </p:cNvPr>
            <p:cNvPicPr>
              <a:picLocks noChangeAspect="1"/>
            </p:cNvPicPr>
            <p:nvPr/>
          </p:nvPicPr>
          <p:blipFill>
            <a:blip r:embed="rId8"/>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2911990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Freeform: Shape 23">
            <a:extLst>
              <a:ext uri="{FF2B5EF4-FFF2-40B4-BE49-F238E27FC236}">
                <a16:creationId xmlns:a16="http://schemas.microsoft.com/office/drawing/2014/main" id="{630ABD70-805D-45AB-B13A-9A7D17C965AF}"/>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136711D8-2938-414D-AF5E-6A3B6FB38D81}"/>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5">
            <a:extLst>
              <a:ext uri="{FF2B5EF4-FFF2-40B4-BE49-F238E27FC236}">
                <a16:creationId xmlns:a16="http://schemas.microsoft.com/office/drawing/2014/main" id="{852181CB-FD1E-4D2D-904E-8D90636EF755}"/>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3" name="Group 9">
            <a:extLst>
              <a:ext uri="{FF2B5EF4-FFF2-40B4-BE49-F238E27FC236}">
                <a16:creationId xmlns:a16="http://schemas.microsoft.com/office/drawing/2014/main" id="{1484120F-A9FF-4925-BE76-25CCD4DD158B}"/>
              </a:ext>
            </a:extLst>
          </p:cNvPr>
          <p:cNvGrpSpPr/>
          <p:nvPr userDrawn="1"/>
        </p:nvGrpSpPr>
        <p:grpSpPr>
          <a:xfrm>
            <a:off x="537882" y="6104883"/>
            <a:ext cx="4373219" cy="625171"/>
            <a:chOff x="21772" y="0"/>
            <a:chExt cx="17596101" cy="2515439"/>
          </a:xfrm>
        </p:grpSpPr>
        <p:pic>
          <p:nvPicPr>
            <p:cNvPr id="14" name="Picture 10">
              <a:extLst>
                <a:ext uri="{FF2B5EF4-FFF2-40B4-BE49-F238E27FC236}">
                  <a16:creationId xmlns:a16="http://schemas.microsoft.com/office/drawing/2014/main" id="{A9E804A1-0676-4E33-9BD4-9ACC205DB7CB}"/>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5" name="Picture 11">
              <a:extLst>
                <a:ext uri="{FF2B5EF4-FFF2-40B4-BE49-F238E27FC236}">
                  <a16:creationId xmlns:a16="http://schemas.microsoft.com/office/drawing/2014/main" id="{BC355B12-9147-4FD6-A3B0-B18BBB78A5A7}"/>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16" name="Picture 12">
              <a:extLst>
                <a:ext uri="{FF2B5EF4-FFF2-40B4-BE49-F238E27FC236}">
                  <a16:creationId xmlns:a16="http://schemas.microsoft.com/office/drawing/2014/main" id="{098A6D55-9262-4AFD-B8CD-575E75A2C5C4}"/>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3" name="Picture 13">
              <a:extLst>
                <a:ext uri="{FF2B5EF4-FFF2-40B4-BE49-F238E27FC236}">
                  <a16:creationId xmlns:a16="http://schemas.microsoft.com/office/drawing/2014/main" id="{6AE3054E-75AC-4334-89EB-0023EF35B9D5}"/>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7" name="Picture 14">
              <a:extLst>
                <a:ext uri="{FF2B5EF4-FFF2-40B4-BE49-F238E27FC236}">
                  <a16:creationId xmlns:a16="http://schemas.microsoft.com/office/drawing/2014/main" id="{A5DB3469-ECD1-4706-9748-52C1CE2EE056}"/>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807222973"/>
      </p:ext>
    </p:extLst>
  </p:cSld>
  <p:clrMapOvr>
    <a:masterClrMapping/>
  </p:clrMapOvr>
  <p:extLst>
    <p:ext uri="{DCECCB84-F9BA-43D5-87BE-67443E8EF086}">
      <p15:sldGuideLst xmlns:p15="http://schemas.microsoft.com/office/powerpoint/2012/main">
        <p15:guide id="1" orient="horz" pos="3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8"/>
            <a:ext cx="11277600" cy="4556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ight Triangle 17">
            <a:extLst>
              <a:ext uri="{FF2B5EF4-FFF2-40B4-BE49-F238E27FC236}">
                <a16:creationId xmlns:a16="http://schemas.microsoft.com/office/drawing/2014/main" id="{2E0D56BA-189A-4917-9E58-342843C8216F}"/>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9C0F712-FDBB-4CB1-94E8-B28DC49D433C}"/>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4" name="Group 9">
            <a:extLst>
              <a:ext uri="{FF2B5EF4-FFF2-40B4-BE49-F238E27FC236}">
                <a16:creationId xmlns:a16="http://schemas.microsoft.com/office/drawing/2014/main" id="{0297FA4B-84E5-4B45-90AA-47BB2CA16801}"/>
              </a:ext>
            </a:extLst>
          </p:cNvPr>
          <p:cNvGrpSpPr/>
          <p:nvPr userDrawn="1"/>
        </p:nvGrpSpPr>
        <p:grpSpPr>
          <a:xfrm>
            <a:off x="537882" y="6104883"/>
            <a:ext cx="4373219" cy="625171"/>
            <a:chOff x="21772" y="0"/>
            <a:chExt cx="17596101" cy="2515439"/>
          </a:xfrm>
        </p:grpSpPr>
        <p:pic>
          <p:nvPicPr>
            <p:cNvPr id="15" name="Picture 10">
              <a:extLst>
                <a:ext uri="{FF2B5EF4-FFF2-40B4-BE49-F238E27FC236}">
                  <a16:creationId xmlns:a16="http://schemas.microsoft.com/office/drawing/2014/main" id="{45F4019D-4CF2-4D02-9E83-BB5C62D30868}"/>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6" name="Picture 11">
              <a:extLst>
                <a:ext uri="{FF2B5EF4-FFF2-40B4-BE49-F238E27FC236}">
                  <a16:creationId xmlns:a16="http://schemas.microsoft.com/office/drawing/2014/main" id="{9BB79857-22DC-4C54-B8F9-5EDBCE8EB592}"/>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17" name="Picture 12">
              <a:extLst>
                <a:ext uri="{FF2B5EF4-FFF2-40B4-BE49-F238E27FC236}">
                  <a16:creationId xmlns:a16="http://schemas.microsoft.com/office/drawing/2014/main" id="{9356A2C2-D289-4B5A-9191-8AC44A136304}"/>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0" name="Picture 13">
              <a:extLst>
                <a:ext uri="{FF2B5EF4-FFF2-40B4-BE49-F238E27FC236}">
                  <a16:creationId xmlns:a16="http://schemas.microsoft.com/office/drawing/2014/main" id="{DB7CFE52-84EA-4ADA-81AB-D371D77E7C97}"/>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1" name="Picture 14">
              <a:extLst>
                <a:ext uri="{FF2B5EF4-FFF2-40B4-BE49-F238E27FC236}">
                  <a16:creationId xmlns:a16="http://schemas.microsoft.com/office/drawing/2014/main" id="{9DA8EB75-0C86-4587-8BFF-42A67E0D7A4E}"/>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3500054110"/>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8"/>
            <a:ext cx="11277600" cy="4556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ight Triangle 23">
            <a:extLst>
              <a:ext uri="{FF2B5EF4-FFF2-40B4-BE49-F238E27FC236}">
                <a16:creationId xmlns:a16="http://schemas.microsoft.com/office/drawing/2014/main" id="{E25C7500-955D-49A3-96BB-C5F4BBB4E587}"/>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4A05BAA4-C9A6-48EB-B7D8-123948F84987}"/>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2" name="Group 9">
            <a:extLst>
              <a:ext uri="{FF2B5EF4-FFF2-40B4-BE49-F238E27FC236}">
                <a16:creationId xmlns:a16="http://schemas.microsoft.com/office/drawing/2014/main" id="{E6A5FD71-B646-4D4A-A090-A0041DAE24EA}"/>
              </a:ext>
            </a:extLst>
          </p:cNvPr>
          <p:cNvGrpSpPr/>
          <p:nvPr userDrawn="1"/>
        </p:nvGrpSpPr>
        <p:grpSpPr>
          <a:xfrm>
            <a:off x="537882" y="6104883"/>
            <a:ext cx="4373219" cy="625171"/>
            <a:chOff x="21772" y="0"/>
            <a:chExt cx="17596101" cy="2515439"/>
          </a:xfrm>
        </p:grpSpPr>
        <p:pic>
          <p:nvPicPr>
            <p:cNvPr id="13" name="Picture 10">
              <a:extLst>
                <a:ext uri="{FF2B5EF4-FFF2-40B4-BE49-F238E27FC236}">
                  <a16:creationId xmlns:a16="http://schemas.microsoft.com/office/drawing/2014/main" id="{1B3A4251-1915-4537-83DF-0ADF80857452}"/>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4" name="Picture 11">
              <a:extLst>
                <a:ext uri="{FF2B5EF4-FFF2-40B4-BE49-F238E27FC236}">
                  <a16:creationId xmlns:a16="http://schemas.microsoft.com/office/drawing/2014/main" id="{2069091A-66D9-48BF-98D3-37728BD6A080}"/>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21" name="Picture 12">
              <a:extLst>
                <a:ext uri="{FF2B5EF4-FFF2-40B4-BE49-F238E27FC236}">
                  <a16:creationId xmlns:a16="http://schemas.microsoft.com/office/drawing/2014/main" id="{B126BA62-BCF2-455C-BD7D-8973600C0731}"/>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2" name="Picture 13">
              <a:extLst>
                <a:ext uri="{FF2B5EF4-FFF2-40B4-BE49-F238E27FC236}">
                  <a16:creationId xmlns:a16="http://schemas.microsoft.com/office/drawing/2014/main" id="{B5B25BDC-A161-4EB1-A506-9EBD70BA5E69}"/>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3" name="Picture 14">
              <a:extLst>
                <a:ext uri="{FF2B5EF4-FFF2-40B4-BE49-F238E27FC236}">
                  <a16:creationId xmlns:a16="http://schemas.microsoft.com/office/drawing/2014/main" id="{FC5A2042-3A6E-470D-8416-3D39E46A1C89}"/>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1897186671"/>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2_Section Header no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BC5B6D-636E-42B5-82F2-23BFF777930F}"/>
              </a:ext>
            </a:extLst>
          </p:cNvPr>
          <p:cNvSpPr/>
          <p:nvPr userDrawn="1"/>
        </p:nvSpPr>
        <p:spPr>
          <a:xfrm>
            <a:off x="0" y="0"/>
            <a:ext cx="12192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85C03-8BD6-4D6C-9D1A-4F69F8EB13E4}"/>
              </a:ext>
            </a:extLst>
          </p:cNvPr>
          <p:cNvSpPr>
            <a:spLocks noGrp="1"/>
          </p:cNvSpPr>
          <p:nvPr>
            <p:ph type="title"/>
          </p:nvPr>
        </p:nvSpPr>
        <p:spPr>
          <a:xfrm>
            <a:off x="831850" y="1566305"/>
            <a:ext cx="10515600" cy="2829484"/>
          </a:xfrm>
        </p:spPr>
        <p:txBody>
          <a:bodyPr anchor="b">
            <a:normAutofit/>
          </a:bodyPr>
          <a:lstStyle>
            <a:lvl1pPr>
              <a:defRPr sz="54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109AE7E-D16A-474D-A83D-962712D62E31}"/>
              </a:ext>
            </a:extLst>
          </p:cNvPr>
          <p:cNvSpPr>
            <a:spLocks noGrp="1"/>
          </p:cNvSpPr>
          <p:nvPr>
            <p:ph type="body" idx="1"/>
          </p:nvPr>
        </p:nvSpPr>
        <p:spPr>
          <a:xfrm>
            <a:off x="831850" y="4464050"/>
            <a:ext cx="10515600" cy="1482166"/>
          </a:xfrm>
        </p:spPr>
        <p:txBody>
          <a:bodyPr>
            <a:normAutofit/>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reeform: Shape 14">
            <a:extLst>
              <a:ext uri="{FF2B5EF4-FFF2-40B4-BE49-F238E27FC236}">
                <a16:creationId xmlns:a16="http://schemas.microsoft.com/office/drawing/2014/main" id="{5C691B08-304A-444B-BD45-E0C5CE66DE47}"/>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61929425-C971-4F09-9E30-61F5C8425BCC}"/>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63DF9042-6793-49A8-9ADD-832EB66EC4E8}"/>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cxnSp>
        <p:nvCxnSpPr>
          <p:cNvPr id="26" name="Straight Connector 25">
            <a:extLst>
              <a:ext uri="{FF2B5EF4-FFF2-40B4-BE49-F238E27FC236}">
                <a16:creationId xmlns:a16="http://schemas.microsoft.com/office/drawing/2014/main" id="{F267017D-E349-444A-B479-E197276FAA25}"/>
              </a:ext>
            </a:extLst>
          </p:cNvPr>
          <p:cNvCxnSpPr>
            <a:cxnSpLocks/>
          </p:cNvCxnSpPr>
          <p:nvPr userDrawn="1"/>
        </p:nvCxnSpPr>
        <p:spPr>
          <a:xfrm>
            <a:off x="926118" y="4386362"/>
            <a:ext cx="8461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293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_Title an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837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reeform: Shape 21">
            <a:extLst>
              <a:ext uri="{FF2B5EF4-FFF2-40B4-BE49-F238E27FC236}">
                <a16:creationId xmlns:a16="http://schemas.microsoft.com/office/drawing/2014/main" id="{9F5A475C-11A6-4A7D-A030-FD8B1F223CC8}"/>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D0F38C3B-90D3-421F-BD25-E867351CE71C}"/>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17BE21C2-3A5A-459B-8095-086E110C1732}"/>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1598171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7_Title an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837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reeform: Shape 21">
            <a:extLst>
              <a:ext uri="{FF2B5EF4-FFF2-40B4-BE49-F238E27FC236}">
                <a16:creationId xmlns:a16="http://schemas.microsoft.com/office/drawing/2014/main" id="{9F5A475C-11A6-4A7D-A030-FD8B1F223CC8}"/>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D0F38C3B-90D3-421F-BD25-E867351CE71C}"/>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17BE21C2-3A5A-459B-8095-086E110C1732}"/>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3127252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7"/>
            <a:ext cx="11277600" cy="4973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ight Triangle 17">
            <a:extLst>
              <a:ext uri="{FF2B5EF4-FFF2-40B4-BE49-F238E27FC236}">
                <a16:creationId xmlns:a16="http://schemas.microsoft.com/office/drawing/2014/main" id="{2E0D56BA-189A-4917-9E58-342843C8216F}"/>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9C0F712-FDBB-4CB1-94E8-B28DC49D433C}"/>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2006521655"/>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7"/>
            <a:ext cx="11277600" cy="4973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ight Triangle 23">
            <a:extLst>
              <a:ext uri="{FF2B5EF4-FFF2-40B4-BE49-F238E27FC236}">
                <a16:creationId xmlns:a16="http://schemas.microsoft.com/office/drawing/2014/main" id="{E25C7500-955D-49A3-96BB-C5F4BBB4E587}"/>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4A05BAA4-C9A6-48EB-B7D8-123948F84987}"/>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1112871612"/>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Contact Us Slide">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26823F8-1ADB-4593-BE0B-2062F99A0A14}"/>
              </a:ext>
            </a:extLst>
          </p:cNvPr>
          <p:cNvPicPr>
            <a:picLocks noChangeAspect="1"/>
          </p:cNvPicPr>
          <p:nvPr userDrawn="1"/>
        </p:nvPicPr>
        <p:blipFill>
          <a:blip r:embed="rId2"/>
          <a:srcRect t="15730"/>
          <a:stretch>
            <a:fillRect/>
          </a:stretch>
        </p:blipFill>
        <p:spPr>
          <a:xfrm>
            <a:off x="-1" y="0"/>
            <a:ext cx="12192000" cy="6858000"/>
          </a:xfrm>
          <a:prstGeom prst="rect">
            <a:avLst/>
          </a:prstGeom>
        </p:spPr>
      </p:pic>
      <p:grpSp>
        <p:nvGrpSpPr>
          <p:cNvPr id="16" name="Group 9">
            <a:extLst>
              <a:ext uri="{FF2B5EF4-FFF2-40B4-BE49-F238E27FC236}">
                <a16:creationId xmlns:a16="http://schemas.microsoft.com/office/drawing/2014/main" id="{9530DCFE-0213-4971-AE00-CD6690A48C2D}"/>
              </a:ext>
            </a:extLst>
          </p:cNvPr>
          <p:cNvGrpSpPr/>
          <p:nvPr userDrawn="1"/>
        </p:nvGrpSpPr>
        <p:grpSpPr>
          <a:xfrm>
            <a:off x="4950642" y="5844988"/>
            <a:ext cx="6709380" cy="926360"/>
            <a:chOff x="0" y="0"/>
            <a:chExt cx="17617872" cy="2432490"/>
          </a:xfrm>
        </p:grpSpPr>
        <p:pic>
          <p:nvPicPr>
            <p:cNvPr id="17" name="Picture 10">
              <a:extLst>
                <a:ext uri="{FF2B5EF4-FFF2-40B4-BE49-F238E27FC236}">
                  <a16:creationId xmlns:a16="http://schemas.microsoft.com/office/drawing/2014/main" id="{3092018D-4989-4423-8133-47B9FD44F7E5}"/>
                </a:ext>
              </a:extLst>
            </p:cNvPr>
            <p:cNvPicPr>
              <a:picLocks noChangeAspect="1"/>
            </p:cNvPicPr>
            <p:nvPr/>
          </p:nvPicPr>
          <p:blipFill>
            <a:blip r:embed="rId3"/>
            <a:srcRect t="33034" b="31722"/>
            <a:stretch>
              <a:fillRect/>
            </a:stretch>
          </p:blipFill>
          <p:spPr>
            <a:xfrm>
              <a:off x="10078840" y="505850"/>
              <a:ext cx="5466760" cy="1926640"/>
            </a:xfrm>
            <a:prstGeom prst="rect">
              <a:avLst/>
            </a:prstGeom>
          </p:spPr>
        </p:pic>
        <p:pic>
          <p:nvPicPr>
            <p:cNvPr id="18" name="Picture 11">
              <a:extLst>
                <a:ext uri="{FF2B5EF4-FFF2-40B4-BE49-F238E27FC236}">
                  <a16:creationId xmlns:a16="http://schemas.microsoft.com/office/drawing/2014/main" id="{3545A015-7A1D-42AC-86FA-A6F2FDDA39B6}"/>
                </a:ext>
              </a:extLst>
            </p:cNvPr>
            <p:cNvPicPr>
              <a:picLocks noChangeAspect="1"/>
            </p:cNvPicPr>
            <p:nvPr/>
          </p:nvPicPr>
          <p:blipFill>
            <a:blip r:embed="rId4"/>
            <a:srcRect r="12053"/>
            <a:stretch>
              <a:fillRect/>
            </a:stretch>
          </p:blipFill>
          <p:spPr>
            <a:xfrm>
              <a:off x="6263553" y="505850"/>
              <a:ext cx="2836322" cy="1717344"/>
            </a:xfrm>
            <a:prstGeom prst="rect">
              <a:avLst/>
            </a:prstGeom>
          </p:spPr>
        </p:pic>
        <p:pic>
          <p:nvPicPr>
            <p:cNvPr id="19" name="Picture 12">
              <a:extLst>
                <a:ext uri="{FF2B5EF4-FFF2-40B4-BE49-F238E27FC236}">
                  <a16:creationId xmlns:a16="http://schemas.microsoft.com/office/drawing/2014/main" id="{2DA0B868-1DF3-48AD-BABB-B4F6400107DD}"/>
                </a:ext>
              </a:extLst>
            </p:cNvPr>
            <p:cNvPicPr>
              <a:picLocks noChangeAspect="1"/>
            </p:cNvPicPr>
            <p:nvPr/>
          </p:nvPicPr>
          <p:blipFill>
            <a:blip r:embed="rId5"/>
            <a:srcRect/>
            <a:stretch>
              <a:fillRect/>
            </a:stretch>
          </p:blipFill>
          <p:spPr>
            <a:xfrm>
              <a:off x="2938367" y="90293"/>
              <a:ext cx="2311280" cy="2179826"/>
            </a:xfrm>
            <a:prstGeom prst="rect">
              <a:avLst/>
            </a:prstGeom>
          </p:spPr>
        </p:pic>
        <p:pic>
          <p:nvPicPr>
            <p:cNvPr id="20" name="Picture 13">
              <a:extLst>
                <a:ext uri="{FF2B5EF4-FFF2-40B4-BE49-F238E27FC236}">
                  <a16:creationId xmlns:a16="http://schemas.microsoft.com/office/drawing/2014/main" id="{1C950F44-590E-4AB7-8F2F-1DF85564F8FE}"/>
                </a:ext>
              </a:extLst>
            </p:cNvPr>
            <p:cNvPicPr>
              <a:picLocks noChangeAspect="1"/>
            </p:cNvPicPr>
            <p:nvPr/>
          </p:nvPicPr>
          <p:blipFill>
            <a:blip r:embed="rId6"/>
            <a:srcRect/>
            <a:stretch>
              <a:fillRect/>
            </a:stretch>
          </p:blipFill>
          <p:spPr>
            <a:xfrm>
              <a:off x="15903762" y="505850"/>
              <a:ext cx="1714111" cy="1714111"/>
            </a:xfrm>
            <a:prstGeom prst="rect">
              <a:avLst/>
            </a:prstGeom>
          </p:spPr>
        </p:pic>
        <p:pic>
          <p:nvPicPr>
            <p:cNvPr id="21" name="Picture 14">
              <a:extLst>
                <a:ext uri="{FF2B5EF4-FFF2-40B4-BE49-F238E27FC236}">
                  <a16:creationId xmlns:a16="http://schemas.microsoft.com/office/drawing/2014/main" id="{39BBF3BD-4B1C-49D6-901F-85F13273F1E4}"/>
                </a:ext>
              </a:extLst>
            </p:cNvPr>
            <p:cNvPicPr>
              <a:picLocks noChangeAspect="1"/>
            </p:cNvPicPr>
            <p:nvPr/>
          </p:nvPicPr>
          <p:blipFill>
            <a:blip r:embed="rId7"/>
            <a:srcRect/>
            <a:stretch>
              <a:fillRect/>
            </a:stretch>
          </p:blipFill>
          <p:spPr>
            <a:xfrm>
              <a:off x="0" y="0"/>
              <a:ext cx="2200148" cy="2338763"/>
            </a:xfrm>
            <a:prstGeom prst="rect">
              <a:avLst/>
            </a:prstGeom>
          </p:spPr>
        </p:pic>
      </p:grpSp>
      <p:sp>
        <p:nvSpPr>
          <p:cNvPr id="26" name="Freeform: Shape 25">
            <a:extLst>
              <a:ext uri="{FF2B5EF4-FFF2-40B4-BE49-F238E27FC236}">
                <a16:creationId xmlns:a16="http://schemas.microsoft.com/office/drawing/2014/main" id="{B022763A-7A55-4D20-AB9E-8FA359A5AD15}"/>
              </a:ext>
            </a:extLst>
          </p:cNvPr>
          <p:cNvSpPr/>
          <p:nvPr userDrawn="1"/>
        </p:nvSpPr>
        <p:spPr>
          <a:xfrm flipH="1">
            <a:off x="7951788" y="0"/>
            <a:ext cx="4240212"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DF23E31-055E-4F88-A0C0-A3BE43B58A16}"/>
              </a:ext>
            </a:extLst>
          </p:cNvPr>
          <p:cNvSpPr/>
          <p:nvPr userDrawn="1"/>
        </p:nvSpPr>
        <p:spPr>
          <a:xfrm>
            <a:off x="-3" y="6251283"/>
            <a:ext cx="4238627"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7FA0F7-3C92-4755-A9C7-E5EBB527900C}"/>
              </a:ext>
            </a:extLst>
          </p:cNvPr>
          <p:cNvSpPr>
            <a:spLocks noGrp="1"/>
          </p:cNvSpPr>
          <p:nvPr>
            <p:ph type="body" sz="quarter" idx="10"/>
          </p:nvPr>
        </p:nvSpPr>
        <p:spPr>
          <a:xfrm>
            <a:off x="1421607" y="2639505"/>
            <a:ext cx="9348787" cy="989816"/>
          </a:xfrm>
        </p:spPr>
        <p:txBody>
          <a:bodyPr>
            <a:noAutofit/>
          </a:bodyPr>
          <a:lstStyle>
            <a:lvl1pPr marL="0" indent="0" algn="ctr">
              <a:buNone/>
              <a:defRPr sz="6600">
                <a:solidFill>
                  <a:schemeClr val="accent1"/>
                </a:solidFill>
                <a:latin typeface="Franklin Gothic Heavy" panose="020B0903020102020204" pitchFamily="34" charset="0"/>
              </a:defRPr>
            </a:lvl1pPr>
            <a:lvl2pPr marL="457200" indent="0" algn="ctr">
              <a:buNone/>
              <a:defRPr sz="6600">
                <a:solidFill>
                  <a:schemeClr val="accent1"/>
                </a:solidFill>
                <a:latin typeface="Franklin Gothic Heavy" panose="020B0903020102020204" pitchFamily="34" charset="0"/>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054341307"/>
      </p:ext>
    </p:extLst>
  </p:cSld>
  <p:clrMapOvr>
    <a:masterClrMapping/>
  </p:clrMapOvr>
  <p:extLst>
    <p:ext uri="{DCECCB84-F9BA-43D5-87BE-67443E8EF086}">
      <p15:sldGuideLst xmlns:p15="http://schemas.microsoft.com/office/powerpoint/2012/main">
        <p15:guide id="1" orient="horz" pos="37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hank You/Contact Us Slide">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26823F8-1ADB-4593-BE0B-2062F99A0A14}"/>
              </a:ext>
            </a:extLst>
          </p:cNvPr>
          <p:cNvPicPr>
            <a:picLocks noChangeAspect="1"/>
          </p:cNvPicPr>
          <p:nvPr userDrawn="1"/>
        </p:nvPicPr>
        <p:blipFill>
          <a:blip r:embed="rId2"/>
          <a:srcRect t="15730"/>
          <a:stretch>
            <a:fillRect/>
          </a:stretch>
        </p:blipFill>
        <p:spPr>
          <a:xfrm>
            <a:off x="-1" y="0"/>
            <a:ext cx="12192000" cy="6858000"/>
          </a:xfrm>
          <a:prstGeom prst="rect">
            <a:avLst/>
          </a:prstGeom>
        </p:spPr>
      </p:pic>
      <p:grpSp>
        <p:nvGrpSpPr>
          <p:cNvPr id="16" name="Group 9">
            <a:extLst>
              <a:ext uri="{FF2B5EF4-FFF2-40B4-BE49-F238E27FC236}">
                <a16:creationId xmlns:a16="http://schemas.microsoft.com/office/drawing/2014/main" id="{9530DCFE-0213-4971-AE00-CD6690A48C2D}"/>
              </a:ext>
            </a:extLst>
          </p:cNvPr>
          <p:cNvGrpSpPr/>
          <p:nvPr userDrawn="1"/>
        </p:nvGrpSpPr>
        <p:grpSpPr>
          <a:xfrm>
            <a:off x="4950642" y="5844988"/>
            <a:ext cx="6709380" cy="926360"/>
            <a:chOff x="0" y="0"/>
            <a:chExt cx="17617872" cy="2432490"/>
          </a:xfrm>
        </p:grpSpPr>
        <p:pic>
          <p:nvPicPr>
            <p:cNvPr id="17" name="Picture 10">
              <a:extLst>
                <a:ext uri="{FF2B5EF4-FFF2-40B4-BE49-F238E27FC236}">
                  <a16:creationId xmlns:a16="http://schemas.microsoft.com/office/drawing/2014/main" id="{3092018D-4989-4423-8133-47B9FD44F7E5}"/>
                </a:ext>
              </a:extLst>
            </p:cNvPr>
            <p:cNvPicPr>
              <a:picLocks noChangeAspect="1"/>
            </p:cNvPicPr>
            <p:nvPr/>
          </p:nvPicPr>
          <p:blipFill>
            <a:blip r:embed="rId3"/>
            <a:srcRect t="33034" b="31722"/>
            <a:stretch>
              <a:fillRect/>
            </a:stretch>
          </p:blipFill>
          <p:spPr>
            <a:xfrm>
              <a:off x="10078840" y="505850"/>
              <a:ext cx="5466760" cy="1926640"/>
            </a:xfrm>
            <a:prstGeom prst="rect">
              <a:avLst/>
            </a:prstGeom>
          </p:spPr>
        </p:pic>
        <p:pic>
          <p:nvPicPr>
            <p:cNvPr id="18" name="Picture 11">
              <a:extLst>
                <a:ext uri="{FF2B5EF4-FFF2-40B4-BE49-F238E27FC236}">
                  <a16:creationId xmlns:a16="http://schemas.microsoft.com/office/drawing/2014/main" id="{3545A015-7A1D-42AC-86FA-A6F2FDDA39B6}"/>
                </a:ext>
              </a:extLst>
            </p:cNvPr>
            <p:cNvPicPr>
              <a:picLocks noChangeAspect="1"/>
            </p:cNvPicPr>
            <p:nvPr/>
          </p:nvPicPr>
          <p:blipFill>
            <a:blip r:embed="rId4"/>
            <a:srcRect r="12053"/>
            <a:stretch>
              <a:fillRect/>
            </a:stretch>
          </p:blipFill>
          <p:spPr>
            <a:xfrm>
              <a:off x="6263553" y="505850"/>
              <a:ext cx="2836322" cy="1717344"/>
            </a:xfrm>
            <a:prstGeom prst="rect">
              <a:avLst/>
            </a:prstGeom>
          </p:spPr>
        </p:pic>
        <p:pic>
          <p:nvPicPr>
            <p:cNvPr id="19" name="Picture 12">
              <a:extLst>
                <a:ext uri="{FF2B5EF4-FFF2-40B4-BE49-F238E27FC236}">
                  <a16:creationId xmlns:a16="http://schemas.microsoft.com/office/drawing/2014/main" id="{2DA0B868-1DF3-48AD-BABB-B4F6400107DD}"/>
                </a:ext>
              </a:extLst>
            </p:cNvPr>
            <p:cNvPicPr>
              <a:picLocks noChangeAspect="1"/>
            </p:cNvPicPr>
            <p:nvPr/>
          </p:nvPicPr>
          <p:blipFill>
            <a:blip r:embed="rId5"/>
            <a:srcRect/>
            <a:stretch>
              <a:fillRect/>
            </a:stretch>
          </p:blipFill>
          <p:spPr>
            <a:xfrm>
              <a:off x="2938367" y="90293"/>
              <a:ext cx="2311280" cy="2179826"/>
            </a:xfrm>
            <a:prstGeom prst="rect">
              <a:avLst/>
            </a:prstGeom>
          </p:spPr>
        </p:pic>
        <p:pic>
          <p:nvPicPr>
            <p:cNvPr id="20" name="Picture 13">
              <a:extLst>
                <a:ext uri="{FF2B5EF4-FFF2-40B4-BE49-F238E27FC236}">
                  <a16:creationId xmlns:a16="http://schemas.microsoft.com/office/drawing/2014/main" id="{1C950F44-590E-4AB7-8F2F-1DF85564F8FE}"/>
                </a:ext>
              </a:extLst>
            </p:cNvPr>
            <p:cNvPicPr>
              <a:picLocks noChangeAspect="1"/>
            </p:cNvPicPr>
            <p:nvPr/>
          </p:nvPicPr>
          <p:blipFill>
            <a:blip r:embed="rId6"/>
            <a:srcRect/>
            <a:stretch>
              <a:fillRect/>
            </a:stretch>
          </p:blipFill>
          <p:spPr>
            <a:xfrm>
              <a:off x="15903762" y="505850"/>
              <a:ext cx="1714111" cy="1714111"/>
            </a:xfrm>
            <a:prstGeom prst="rect">
              <a:avLst/>
            </a:prstGeom>
          </p:spPr>
        </p:pic>
        <p:pic>
          <p:nvPicPr>
            <p:cNvPr id="21" name="Picture 14">
              <a:extLst>
                <a:ext uri="{FF2B5EF4-FFF2-40B4-BE49-F238E27FC236}">
                  <a16:creationId xmlns:a16="http://schemas.microsoft.com/office/drawing/2014/main" id="{39BBF3BD-4B1C-49D6-901F-85F13273F1E4}"/>
                </a:ext>
              </a:extLst>
            </p:cNvPr>
            <p:cNvPicPr>
              <a:picLocks noChangeAspect="1"/>
            </p:cNvPicPr>
            <p:nvPr/>
          </p:nvPicPr>
          <p:blipFill>
            <a:blip r:embed="rId7"/>
            <a:srcRect/>
            <a:stretch>
              <a:fillRect/>
            </a:stretch>
          </p:blipFill>
          <p:spPr>
            <a:xfrm>
              <a:off x="0" y="0"/>
              <a:ext cx="2200148" cy="2338763"/>
            </a:xfrm>
            <a:prstGeom prst="rect">
              <a:avLst/>
            </a:prstGeom>
          </p:spPr>
        </p:pic>
      </p:grpSp>
      <p:sp>
        <p:nvSpPr>
          <p:cNvPr id="26" name="Freeform: Shape 25">
            <a:extLst>
              <a:ext uri="{FF2B5EF4-FFF2-40B4-BE49-F238E27FC236}">
                <a16:creationId xmlns:a16="http://schemas.microsoft.com/office/drawing/2014/main" id="{B022763A-7A55-4D20-AB9E-8FA359A5AD15}"/>
              </a:ext>
            </a:extLst>
          </p:cNvPr>
          <p:cNvSpPr/>
          <p:nvPr userDrawn="1"/>
        </p:nvSpPr>
        <p:spPr>
          <a:xfrm flipH="1">
            <a:off x="7951788" y="0"/>
            <a:ext cx="4240212"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CDF23E31-055E-4F88-A0C0-A3BE43B58A16}"/>
              </a:ext>
            </a:extLst>
          </p:cNvPr>
          <p:cNvSpPr/>
          <p:nvPr userDrawn="1"/>
        </p:nvSpPr>
        <p:spPr>
          <a:xfrm>
            <a:off x="-3" y="6251283"/>
            <a:ext cx="4238627"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7FA0F7-3C92-4755-A9C7-E5EBB527900C}"/>
              </a:ext>
            </a:extLst>
          </p:cNvPr>
          <p:cNvSpPr>
            <a:spLocks noGrp="1"/>
          </p:cNvSpPr>
          <p:nvPr>
            <p:ph type="body" sz="quarter" idx="10"/>
          </p:nvPr>
        </p:nvSpPr>
        <p:spPr>
          <a:xfrm>
            <a:off x="1658938" y="1640264"/>
            <a:ext cx="9348787" cy="3572759"/>
          </a:xfrm>
        </p:spPr>
        <p:txBody>
          <a:bodyPr>
            <a:normAutofit/>
          </a:bodyPr>
          <a:lstStyle>
            <a:lvl1pPr marL="0" indent="0" algn="ctr">
              <a:buNone/>
              <a:defRPr sz="3600">
                <a:solidFill>
                  <a:schemeClr val="accent1"/>
                </a:solidFill>
                <a:latin typeface="+mj-lt"/>
              </a:defRPr>
            </a:lvl1pPr>
            <a:lvl2pPr marL="457200" indent="0" algn="ctr">
              <a:buNone/>
              <a:defRPr sz="3600">
                <a:solidFill>
                  <a:schemeClr val="accent1"/>
                </a:solidFill>
                <a:latin typeface="+mj-lt"/>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345039227"/>
      </p:ext>
    </p:extLst>
  </p:cSld>
  <p:clrMapOvr>
    <a:masterClrMapping/>
  </p:clrMapOvr>
  <p:extLst>
    <p:ext uri="{DCECCB84-F9BA-43D5-87BE-67443E8EF086}">
      <p15:sldGuideLst xmlns:p15="http://schemas.microsoft.com/office/powerpoint/2012/main">
        <p15:guide id="1" orient="horz" pos="37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BC5B6D-636E-42B5-82F2-23BFF777930F}"/>
              </a:ext>
            </a:extLst>
          </p:cNvPr>
          <p:cNvSpPr/>
          <p:nvPr userDrawn="1"/>
        </p:nvSpPr>
        <p:spPr>
          <a:xfrm>
            <a:off x="0" y="0"/>
            <a:ext cx="12192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5" name="Group 9">
            <a:extLst>
              <a:ext uri="{FF2B5EF4-FFF2-40B4-BE49-F238E27FC236}">
                <a16:creationId xmlns:a16="http://schemas.microsoft.com/office/drawing/2014/main" id="{3EF1E2A5-E948-4F9C-A853-98CF9AB3EC0E}"/>
              </a:ext>
            </a:extLst>
          </p:cNvPr>
          <p:cNvGrpSpPr/>
          <p:nvPr userDrawn="1"/>
        </p:nvGrpSpPr>
        <p:grpSpPr>
          <a:xfrm>
            <a:off x="537882" y="6104883"/>
            <a:ext cx="4373219" cy="625171"/>
            <a:chOff x="21772" y="0"/>
            <a:chExt cx="17596101" cy="2515439"/>
          </a:xfrm>
        </p:grpSpPr>
        <p:pic>
          <p:nvPicPr>
            <p:cNvPr id="16" name="Picture 10">
              <a:extLst>
                <a:ext uri="{FF2B5EF4-FFF2-40B4-BE49-F238E27FC236}">
                  <a16:creationId xmlns:a16="http://schemas.microsoft.com/office/drawing/2014/main" id="{B71D3455-511C-4DB5-8A33-D9171A1054CF}"/>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7" name="Picture 11">
              <a:extLst>
                <a:ext uri="{FF2B5EF4-FFF2-40B4-BE49-F238E27FC236}">
                  <a16:creationId xmlns:a16="http://schemas.microsoft.com/office/drawing/2014/main" id="{09B80427-00CA-45ED-88A5-7FF78E294C7F}"/>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28" name="Picture 12">
              <a:extLst>
                <a:ext uri="{FF2B5EF4-FFF2-40B4-BE49-F238E27FC236}">
                  <a16:creationId xmlns:a16="http://schemas.microsoft.com/office/drawing/2014/main" id="{6C0EE60F-B8CF-4D64-ADC4-005441EA9E6F}"/>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9" name="Picture 13">
              <a:extLst>
                <a:ext uri="{FF2B5EF4-FFF2-40B4-BE49-F238E27FC236}">
                  <a16:creationId xmlns:a16="http://schemas.microsoft.com/office/drawing/2014/main" id="{D80AA1B2-5E3C-4585-AB4A-4CD6D7CC9A69}"/>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30" name="Picture 14">
              <a:extLst>
                <a:ext uri="{FF2B5EF4-FFF2-40B4-BE49-F238E27FC236}">
                  <a16:creationId xmlns:a16="http://schemas.microsoft.com/office/drawing/2014/main" id="{2DF80504-F3BB-4B30-9804-0633244E07D3}"/>
                </a:ext>
              </a:extLst>
            </p:cNvPr>
            <p:cNvPicPr>
              <a:picLocks noChangeAspect="1"/>
            </p:cNvPicPr>
            <p:nvPr/>
          </p:nvPicPr>
          <p:blipFill>
            <a:blip r:embed="rId6"/>
            <a:srcRect/>
            <a:stretch>
              <a:fillRect/>
            </a:stretch>
          </p:blipFill>
          <p:spPr>
            <a:xfrm>
              <a:off x="21772" y="0"/>
              <a:ext cx="2200148" cy="2338763"/>
            </a:xfrm>
            <a:prstGeom prst="rect">
              <a:avLst/>
            </a:prstGeom>
          </p:spPr>
        </p:pic>
      </p:grpSp>
      <p:sp>
        <p:nvSpPr>
          <p:cNvPr id="8" name="Freeform: Shape 7">
            <a:extLst>
              <a:ext uri="{FF2B5EF4-FFF2-40B4-BE49-F238E27FC236}">
                <a16:creationId xmlns:a16="http://schemas.microsoft.com/office/drawing/2014/main" id="{6F11F31A-4D0E-4C89-8269-0D204AA70A88}"/>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807445E5-6B18-41EB-AF9B-1F5CB1EEE260}"/>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5D6C0F62-4EB7-4B12-88C4-62719E4D3494}"/>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
        <p:nvSpPr>
          <p:cNvPr id="26" name="Title 1">
            <a:extLst>
              <a:ext uri="{FF2B5EF4-FFF2-40B4-BE49-F238E27FC236}">
                <a16:creationId xmlns:a16="http://schemas.microsoft.com/office/drawing/2014/main" id="{8A285709-F3E4-4DE1-AE00-E4C77B6E2066}"/>
              </a:ext>
            </a:extLst>
          </p:cNvPr>
          <p:cNvSpPr>
            <a:spLocks noGrp="1"/>
          </p:cNvSpPr>
          <p:nvPr>
            <p:ph type="title"/>
          </p:nvPr>
        </p:nvSpPr>
        <p:spPr>
          <a:xfrm>
            <a:off x="831850" y="1566305"/>
            <a:ext cx="10515600" cy="2829484"/>
          </a:xfrm>
        </p:spPr>
        <p:txBody>
          <a:bodyPr anchor="b">
            <a:normAutofit/>
          </a:bodyPr>
          <a:lstStyle>
            <a:lvl1pPr>
              <a:defRPr sz="5400">
                <a:solidFill>
                  <a:schemeClr val="accent1"/>
                </a:solidFill>
              </a:defRPr>
            </a:lvl1pPr>
          </a:lstStyle>
          <a:p>
            <a:r>
              <a:rPr lang="en-US"/>
              <a:t>Click to edit Master title style</a:t>
            </a:r>
          </a:p>
        </p:txBody>
      </p:sp>
      <p:sp>
        <p:nvSpPr>
          <p:cNvPr id="27" name="Text Placeholder 2">
            <a:extLst>
              <a:ext uri="{FF2B5EF4-FFF2-40B4-BE49-F238E27FC236}">
                <a16:creationId xmlns:a16="http://schemas.microsoft.com/office/drawing/2014/main" id="{23E4F59A-6388-4CC6-AE83-7C6D6F035236}"/>
              </a:ext>
            </a:extLst>
          </p:cNvPr>
          <p:cNvSpPr>
            <a:spLocks noGrp="1"/>
          </p:cNvSpPr>
          <p:nvPr>
            <p:ph type="body" idx="1"/>
          </p:nvPr>
        </p:nvSpPr>
        <p:spPr>
          <a:xfrm>
            <a:off x="831850" y="4464050"/>
            <a:ext cx="10515600" cy="1482166"/>
          </a:xfrm>
        </p:spPr>
        <p:txBody>
          <a:bodyPr>
            <a:normAutofit/>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31" name="Straight Connector 30">
            <a:extLst>
              <a:ext uri="{FF2B5EF4-FFF2-40B4-BE49-F238E27FC236}">
                <a16:creationId xmlns:a16="http://schemas.microsoft.com/office/drawing/2014/main" id="{9FDD8559-DBD6-42FB-AD40-EE898AC297C2}"/>
              </a:ext>
            </a:extLst>
          </p:cNvPr>
          <p:cNvCxnSpPr>
            <a:cxnSpLocks/>
          </p:cNvCxnSpPr>
          <p:nvPr userDrawn="1"/>
        </p:nvCxnSpPr>
        <p:spPr>
          <a:xfrm>
            <a:off x="926118" y="4386362"/>
            <a:ext cx="8461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399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_1">
    <p:spTree>
      <p:nvGrpSpPr>
        <p:cNvPr id="1" name=""/>
        <p:cNvGrpSpPr/>
        <p:nvPr/>
      </p:nvGrpSpPr>
      <p:grpSpPr>
        <a:xfrm>
          <a:off x="0" y="0"/>
          <a:ext cx="0" cy="0"/>
          <a:chOff x="0" y="0"/>
          <a:chExt cx="0" cy="0"/>
        </a:xfrm>
      </p:grpSpPr>
      <p:sp>
        <p:nvSpPr>
          <p:cNvPr id="8" name="Rectangle 7"/>
          <p:cNvSpPr/>
          <p:nvPr userDrawn="1"/>
        </p:nvSpPr>
        <p:spPr>
          <a:xfrm>
            <a:off x="0" y="5884984"/>
            <a:ext cx="12192000" cy="973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925" y="5895697"/>
            <a:ext cx="2246766" cy="807005"/>
          </a:xfrm>
          <a:prstGeom prst="rect">
            <a:avLst/>
          </a:prstGeom>
        </p:spPr>
      </p:pic>
      <p:sp>
        <p:nvSpPr>
          <p:cNvPr id="9" name="Slide Number Placeholder 5"/>
          <p:cNvSpPr>
            <a:spLocks noGrp="1"/>
          </p:cNvSpPr>
          <p:nvPr>
            <p:ph type="sldNum" sz="quarter" idx="12"/>
          </p:nvPr>
        </p:nvSpPr>
        <p:spPr>
          <a:xfrm>
            <a:off x="11001374" y="6188928"/>
            <a:ext cx="847725" cy="365125"/>
          </a:xfrm>
          <a:prstGeom prst="rect">
            <a:avLst/>
          </a:prstGeom>
        </p:spPr>
        <p:txBody>
          <a:bodyPr anchor="ctr"/>
          <a:lstStyle>
            <a:lvl1pPr algn="r">
              <a:defRPr sz="1200">
                <a:solidFill>
                  <a:schemeClr val="bg1"/>
                </a:solidFill>
              </a:defRPr>
            </a:lvl1pPr>
          </a:lstStyle>
          <a:p>
            <a:fld id="{7EE59453-668E-4F9D-ACF2-73DE1B23C65E}" type="slidenum">
              <a:rPr lang="en-US" smtClean="0"/>
              <a:pPr/>
              <a:t>‹#›</a:t>
            </a:fld>
            <a:endParaRPr lang="en-US" dirty="0"/>
          </a:p>
        </p:txBody>
      </p:sp>
      <p:sp>
        <p:nvSpPr>
          <p:cNvPr id="12" name="Text Placeholder 2"/>
          <p:cNvSpPr>
            <a:spLocks noGrp="1"/>
          </p:cNvSpPr>
          <p:nvPr>
            <p:ph idx="1"/>
          </p:nvPr>
        </p:nvSpPr>
        <p:spPr>
          <a:xfrm>
            <a:off x="838200" y="1453752"/>
            <a:ext cx="10515600" cy="42759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050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reeform: Shape 22">
            <a:extLst>
              <a:ext uri="{FF2B5EF4-FFF2-40B4-BE49-F238E27FC236}">
                <a16:creationId xmlns:a16="http://schemas.microsoft.com/office/drawing/2014/main" id="{517FB842-4502-487E-A838-7461F2254CFF}"/>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395CE31D-6BE5-4064-A206-697ACDC47705}"/>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91036CDB-7A19-4BB2-9772-49FF6099D10C}"/>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3" name="Group 9">
            <a:extLst>
              <a:ext uri="{FF2B5EF4-FFF2-40B4-BE49-F238E27FC236}">
                <a16:creationId xmlns:a16="http://schemas.microsoft.com/office/drawing/2014/main" id="{938FBDDB-FDB5-49A0-B1E5-4393E70E871B}"/>
              </a:ext>
            </a:extLst>
          </p:cNvPr>
          <p:cNvGrpSpPr/>
          <p:nvPr userDrawn="1"/>
        </p:nvGrpSpPr>
        <p:grpSpPr>
          <a:xfrm>
            <a:off x="537882" y="6104883"/>
            <a:ext cx="4373219" cy="625171"/>
            <a:chOff x="21772" y="0"/>
            <a:chExt cx="17596101" cy="2515439"/>
          </a:xfrm>
        </p:grpSpPr>
        <p:pic>
          <p:nvPicPr>
            <p:cNvPr id="14" name="Picture 10">
              <a:extLst>
                <a:ext uri="{FF2B5EF4-FFF2-40B4-BE49-F238E27FC236}">
                  <a16:creationId xmlns:a16="http://schemas.microsoft.com/office/drawing/2014/main" id="{3D43D291-876D-43DF-A51B-670F993AF610}"/>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5" name="Picture 11">
              <a:extLst>
                <a:ext uri="{FF2B5EF4-FFF2-40B4-BE49-F238E27FC236}">
                  <a16:creationId xmlns:a16="http://schemas.microsoft.com/office/drawing/2014/main" id="{A6DAC8AC-CCB8-400D-8684-E9F96841A015}"/>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22" name="Picture 12">
              <a:extLst>
                <a:ext uri="{FF2B5EF4-FFF2-40B4-BE49-F238E27FC236}">
                  <a16:creationId xmlns:a16="http://schemas.microsoft.com/office/drawing/2014/main" id="{330713A3-D0CF-44B5-8406-3BF9F0DCD9B7}"/>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6" name="Picture 13">
              <a:extLst>
                <a:ext uri="{FF2B5EF4-FFF2-40B4-BE49-F238E27FC236}">
                  <a16:creationId xmlns:a16="http://schemas.microsoft.com/office/drawing/2014/main" id="{38C04EAD-5EEC-44E0-86EC-89DF7DA8CCED}"/>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7" name="Picture 14">
              <a:extLst>
                <a:ext uri="{FF2B5EF4-FFF2-40B4-BE49-F238E27FC236}">
                  <a16:creationId xmlns:a16="http://schemas.microsoft.com/office/drawing/2014/main" id="{65CD3957-399A-4E56-8D0C-5419D5A452D2}"/>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15706288"/>
      </p:ext>
    </p:extLst>
  </p:cSld>
  <p:clrMapOvr>
    <a:masterClrMapping/>
  </p:clrMapOvr>
  <p:extLst>
    <p:ext uri="{DCECCB84-F9BA-43D5-87BE-67443E8EF086}">
      <p15:sldGuideLst xmlns:p15="http://schemas.microsoft.com/office/powerpoint/2012/main">
        <p15:guide id="1" orient="horz" pos="37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Freeform: Shape 23">
            <a:extLst>
              <a:ext uri="{FF2B5EF4-FFF2-40B4-BE49-F238E27FC236}">
                <a16:creationId xmlns:a16="http://schemas.microsoft.com/office/drawing/2014/main" id="{630ABD70-805D-45AB-B13A-9A7D17C965AF}"/>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136711D8-2938-414D-AF5E-6A3B6FB38D81}"/>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5">
            <a:extLst>
              <a:ext uri="{FF2B5EF4-FFF2-40B4-BE49-F238E27FC236}">
                <a16:creationId xmlns:a16="http://schemas.microsoft.com/office/drawing/2014/main" id="{852181CB-FD1E-4D2D-904E-8D90636EF755}"/>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3" name="Group 9">
            <a:extLst>
              <a:ext uri="{FF2B5EF4-FFF2-40B4-BE49-F238E27FC236}">
                <a16:creationId xmlns:a16="http://schemas.microsoft.com/office/drawing/2014/main" id="{1484120F-A9FF-4925-BE76-25CCD4DD158B}"/>
              </a:ext>
            </a:extLst>
          </p:cNvPr>
          <p:cNvGrpSpPr/>
          <p:nvPr userDrawn="1"/>
        </p:nvGrpSpPr>
        <p:grpSpPr>
          <a:xfrm>
            <a:off x="537882" y="6104883"/>
            <a:ext cx="4373219" cy="625171"/>
            <a:chOff x="21772" y="0"/>
            <a:chExt cx="17596101" cy="2515439"/>
          </a:xfrm>
        </p:grpSpPr>
        <p:pic>
          <p:nvPicPr>
            <p:cNvPr id="14" name="Picture 10">
              <a:extLst>
                <a:ext uri="{FF2B5EF4-FFF2-40B4-BE49-F238E27FC236}">
                  <a16:creationId xmlns:a16="http://schemas.microsoft.com/office/drawing/2014/main" id="{A9E804A1-0676-4E33-9BD4-9ACC205DB7CB}"/>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5" name="Picture 11">
              <a:extLst>
                <a:ext uri="{FF2B5EF4-FFF2-40B4-BE49-F238E27FC236}">
                  <a16:creationId xmlns:a16="http://schemas.microsoft.com/office/drawing/2014/main" id="{BC355B12-9147-4FD6-A3B0-B18BBB78A5A7}"/>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16" name="Picture 12">
              <a:extLst>
                <a:ext uri="{FF2B5EF4-FFF2-40B4-BE49-F238E27FC236}">
                  <a16:creationId xmlns:a16="http://schemas.microsoft.com/office/drawing/2014/main" id="{098A6D55-9262-4AFD-B8CD-575E75A2C5C4}"/>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3" name="Picture 13">
              <a:extLst>
                <a:ext uri="{FF2B5EF4-FFF2-40B4-BE49-F238E27FC236}">
                  <a16:creationId xmlns:a16="http://schemas.microsoft.com/office/drawing/2014/main" id="{6AE3054E-75AC-4334-89EB-0023EF35B9D5}"/>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7" name="Picture 14">
              <a:extLst>
                <a:ext uri="{FF2B5EF4-FFF2-40B4-BE49-F238E27FC236}">
                  <a16:creationId xmlns:a16="http://schemas.microsoft.com/office/drawing/2014/main" id="{A5DB3469-ECD1-4706-9748-52C1CE2EE056}"/>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290057445"/>
      </p:ext>
    </p:extLst>
  </p:cSld>
  <p:clrMapOvr>
    <a:masterClrMapping/>
  </p:clrMapOvr>
  <p:extLst>
    <p:ext uri="{DCECCB84-F9BA-43D5-87BE-67443E8EF086}">
      <p15:sldGuideLst xmlns:p15="http://schemas.microsoft.com/office/powerpoint/2012/main">
        <p15:guide id="1" orient="horz" pos="376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8"/>
            <a:ext cx="11277600" cy="4556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ight Triangle 17">
            <a:extLst>
              <a:ext uri="{FF2B5EF4-FFF2-40B4-BE49-F238E27FC236}">
                <a16:creationId xmlns:a16="http://schemas.microsoft.com/office/drawing/2014/main" id="{2E0D56BA-189A-4917-9E58-342843C8216F}"/>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9C0F712-FDBB-4CB1-94E8-B28DC49D433C}"/>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4" name="Group 9">
            <a:extLst>
              <a:ext uri="{FF2B5EF4-FFF2-40B4-BE49-F238E27FC236}">
                <a16:creationId xmlns:a16="http://schemas.microsoft.com/office/drawing/2014/main" id="{0297FA4B-84E5-4B45-90AA-47BB2CA16801}"/>
              </a:ext>
            </a:extLst>
          </p:cNvPr>
          <p:cNvGrpSpPr/>
          <p:nvPr userDrawn="1"/>
        </p:nvGrpSpPr>
        <p:grpSpPr>
          <a:xfrm>
            <a:off x="537882" y="6104883"/>
            <a:ext cx="4373219" cy="625171"/>
            <a:chOff x="21772" y="0"/>
            <a:chExt cx="17596101" cy="2515439"/>
          </a:xfrm>
        </p:grpSpPr>
        <p:pic>
          <p:nvPicPr>
            <p:cNvPr id="15" name="Picture 10">
              <a:extLst>
                <a:ext uri="{FF2B5EF4-FFF2-40B4-BE49-F238E27FC236}">
                  <a16:creationId xmlns:a16="http://schemas.microsoft.com/office/drawing/2014/main" id="{45F4019D-4CF2-4D02-9E83-BB5C62D30868}"/>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6" name="Picture 11">
              <a:extLst>
                <a:ext uri="{FF2B5EF4-FFF2-40B4-BE49-F238E27FC236}">
                  <a16:creationId xmlns:a16="http://schemas.microsoft.com/office/drawing/2014/main" id="{9BB79857-22DC-4C54-B8F9-5EDBCE8EB592}"/>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17" name="Picture 12">
              <a:extLst>
                <a:ext uri="{FF2B5EF4-FFF2-40B4-BE49-F238E27FC236}">
                  <a16:creationId xmlns:a16="http://schemas.microsoft.com/office/drawing/2014/main" id="{9356A2C2-D289-4B5A-9191-8AC44A136304}"/>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0" name="Picture 13">
              <a:extLst>
                <a:ext uri="{FF2B5EF4-FFF2-40B4-BE49-F238E27FC236}">
                  <a16:creationId xmlns:a16="http://schemas.microsoft.com/office/drawing/2014/main" id="{DB7CFE52-84EA-4ADA-81AB-D371D77E7C97}"/>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1" name="Picture 14">
              <a:extLst>
                <a:ext uri="{FF2B5EF4-FFF2-40B4-BE49-F238E27FC236}">
                  <a16:creationId xmlns:a16="http://schemas.microsoft.com/office/drawing/2014/main" id="{9DA8EB75-0C86-4587-8BFF-42A67E0D7A4E}"/>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2950307326"/>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5183"/>
            <a:ext cx="11277600" cy="1256491"/>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425388"/>
            <a:ext cx="11277600" cy="4556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ight Triangle 23">
            <a:extLst>
              <a:ext uri="{FF2B5EF4-FFF2-40B4-BE49-F238E27FC236}">
                <a16:creationId xmlns:a16="http://schemas.microsoft.com/office/drawing/2014/main" id="{E25C7500-955D-49A3-96BB-C5F4BBB4E587}"/>
              </a:ext>
            </a:extLst>
          </p:cNvPr>
          <p:cNvSpPr/>
          <p:nvPr userDrawn="1"/>
        </p:nvSpPr>
        <p:spPr>
          <a:xfrm flipH="1">
            <a:off x="11142249" y="6051176"/>
            <a:ext cx="1049750" cy="806824"/>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5">
            <a:extLst>
              <a:ext uri="{FF2B5EF4-FFF2-40B4-BE49-F238E27FC236}">
                <a16:creationId xmlns:a16="http://schemas.microsoft.com/office/drawing/2014/main" id="{4A05BAA4-C9A6-48EB-B7D8-123948F84987}"/>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grpSp>
        <p:nvGrpSpPr>
          <p:cNvPr id="12" name="Group 9">
            <a:extLst>
              <a:ext uri="{FF2B5EF4-FFF2-40B4-BE49-F238E27FC236}">
                <a16:creationId xmlns:a16="http://schemas.microsoft.com/office/drawing/2014/main" id="{E6A5FD71-B646-4D4A-A090-A0041DAE24EA}"/>
              </a:ext>
            </a:extLst>
          </p:cNvPr>
          <p:cNvGrpSpPr/>
          <p:nvPr userDrawn="1"/>
        </p:nvGrpSpPr>
        <p:grpSpPr>
          <a:xfrm>
            <a:off x="537882" y="6104883"/>
            <a:ext cx="4373219" cy="625171"/>
            <a:chOff x="21772" y="0"/>
            <a:chExt cx="17596101" cy="2515439"/>
          </a:xfrm>
        </p:grpSpPr>
        <p:pic>
          <p:nvPicPr>
            <p:cNvPr id="13" name="Picture 10">
              <a:extLst>
                <a:ext uri="{FF2B5EF4-FFF2-40B4-BE49-F238E27FC236}">
                  <a16:creationId xmlns:a16="http://schemas.microsoft.com/office/drawing/2014/main" id="{1B3A4251-1915-4537-83DF-0ADF80857452}"/>
                </a:ext>
              </a:extLst>
            </p:cNvPr>
            <p:cNvPicPr>
              <a:picLocks noChangeAspect="1"/>
            </p:cNvPicPr>
            <p:nvPr/>
          </p:nvPicPr>
          <p:blipFill>
            <a:blip r:embed="rId2"/>
            <a:srcRect t="33034" b="31722"/>
            <a:stretch>
              <a:fillRect/>
            </a:stretch>
          </p:blipFill>
          <p:spPr>
            <a:xfrm>
              <a:off x="10078838" y="588798"/>
              <a:ext cx="5466760" cy="1926641"/>
            </a:xfrm>
            <a:prstGeom prst="rect">
              <a:avLst/>
            </a:prstGeom>
          </p:spPr>
        </p:pic>
        <p:pic>
          <p:nvPicPr>
            <p:cNvPr id="14" name="Picture 11">
              <a:extLst>
                <a:ext uri="{FF2B5EF4-FFF2-40B4-BE49-F238E27FC236}">
                  <a16:creationId xmlns:a16="http://schemas.microsoft.com/office/drawing/2014/main" id="{2069091A-66D9-48BF-98D3-37728BD6A080}"/>
                </a:ext>
              </a:extLst>
            </p:cNvPr>
            <p:cNvPicPr>
              <a:picLocks noChangeAspect="1"/>
            </p:cNvPicPr>
            <p:nvPr/>
          </p:nvPicPr>
          <p:blipFill rotWithShape="1">
            <a:blip r:embed="rId3"/>
            <a:srcRect l="1" r="-7197" b="-2733"/>
            <a:stretch/>
          </p:blipFill>
          <p:spPr>
            <a:xfrm>
              <a:off x="6263552" y="684970"/>
              <a:ext cx="3457124" cy="1764269"/>
            </a:xfrm>
            <a:prstGeom prst="rect">
              <a:avLst/>
            </a:prstGeom>
          </p:spPr>
        </p:pic>
        <p:pic>
          <p:nvPicPr>
            <p:cNvPr id="21" name="Picture 12">
              <a:extLst>
                <a:ext uri="{FF2B5EF4-FFF2-40B4-BE49-F238E27FC236}">
                  <a16:creationId xmlns:a16="http://schemas.microsoft.com/office/drawing/2014/main" id="{B126BA62-BCF2-455C-BD7D-8973600C0731}"/>
                </a:ext>
              </a:extLst>
            </p:cNvPr>
            <p:cNvPicPr>
              <a:picLocks noChangeAspect="1"/>
            </p:cNvPicPr>
            <p:nvPr/>
          </p:nvPicPr>
          <p:blipFill>
            <a:blip r:embed="rId4"/>
            <a:srcRect/>
            <a:stretch>
              <a:fillRect/>
            </a:stretch>
          </p:blipFill>
          <p:spPr>
            <a:xfrm>
              <a:off x="2938367" y="90293"/>
              <a:ext cx="2311280" cy="2179826"/>
            </a:xfrm>
            <a:prstGeom prst="rect">
              <a:avLst/>
            </a:prstGeom>
          </p:spPr>
        </p:pic>
        <p:pic>
          <p:nvPicPr>
            <p:cNvPr id="22" name="Picture 13">
              <a:extLst>
                <a:ext uri="{FF2B5EF4-FFF2-40B4-BE49-F238E27FC236}">
                  <a16:creationId xmlns:a16="http://schemas.microsoft.com/office/drawing/2014/main" id="{B5B25BDC-A161-4EB1-A506-9EBD70BA5E69}"/>
                </a:ext>
              </a:extLst>
            </p:cNvPr>
            <p:cNvPicPr>
              <a:picLocks noChangeAspect="1"/>
            </p:cNvPicPr>
            <p:nvPr/>
          </p:nvPicPr>
          <p:blipFill>
            <a:blip r:embed="rId5"/>
            <a:srcRect/>
            <a:stretch>
              <a:fillRect/>
            </a:stretch>
          </p:blipFill>
          <p:spPr>
            <a:xfrm>
              <a:off x="15903762" y="505850"/>
              <a:ext cx="1714111" cy="1714111"/>
            </a:xfrm>
            <a:prstGeom prst="rect">
              <a:avLst/>
            </a:prstGeom>
          </p:spPr>
        </p:pic>
        <p:pic>
          <p:nvPicPr>
            <p:cNvPr id="23" name="Picture 14">
              <a:extLst>
                <a:ext uri="{FF2B5EF4-FFF2-40B4-BE49-F238E27FC236}">
                  <a16:creationId xmlns:a16="http://schemas.microsoft.com/office/drawing/2014/main" id="{FC5A2042-3A6E-470D-8416-3D39E46A1C89}"/>
                </a:ext>
              </a:extLst>
            </p:cNvPr>
            <p:cNvPicPr>
              <a:picLocks noChangeAspect="1"/>
            </p:cNvPicPr>
            <p:nvPr/>
          </p:nvPicPr>
          <p:blipFill>
            <a:blip r:embed="rId6"/>
            <a:srcRect/>
            <a:stretch>
              <a:fillRect/>
            </a:stretch>
          </p:blipFill>
          <p:spPr>
            <a:xfrm>
              <a:off x="21772" y="0"/>
              <a:ext cx="2200148" cy="2338763"/>
            </a:xfrm>
            <a:prstGeom prst="rect">
              <a:avLst/>
            </a:prstGeom>
          </p:spPr>
        </p:pic>
      </p:grpSp>
    </p:spTree>
    <p:extLst>
      <p:ext uri="{BB962C8B-B14F-4D97-AF65-F5344CB8AC3E}">
        <p14:creationId xmlns:p14="http://schemas.microsoft.com/office/powerpoint/2010/main" val="2665365169"/>
      </p:ext>
    </p:extLst>
  </p:cSld>
  <p:clrMapOvr>
    <a:masterClrMapping/>
  </p:clrMapOvr>
  <p:extLst>
    <p:ext uri="{DCECCB84-F9BA-43D5-87BE-67443E8EF086}">
      <p15:sldGuideLst xmlns:p15="http://schemas.microsoft.com/office/powerpoint/2012/main">
        <p15:guide id="1" orient="horz" pos="3768">
          <p15:clr>
            <a:srgbClr val="FBAE40"/>
          </p15:clr>
        </p15:guide>
        <p15:guide id="2" orient="horz" pos="8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2_Section Header no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BC5B6D-636E-42B5-82F2-23BFF777930F}"/>
              </a:ext>
            </a:extLst>
          </p:cNvPr>
          <p:cNvSpPr/>
          <p:nvPr userDrawn="1"/>
        </p:nvSpPr>
        <p:spPr>
          <a:xfrm>
            <a:off x="0" y="0"/>
            <a:ext cx="12192000"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E85C03-8BD6-4D6C-9D1A-4F69F8EB13E4}"/>
              </a:ext>
            </a:extLst>
          </p:cNvPr>
          <p:cNvSpPr>
            <a:spLocks noGrp="1"/>
          </p:cNvSpPr>
          <p:nvPr>
            <p:ph type="title"/>
          </p:nvPr>
        </p:nvSpPr>
        <p:spPr>
          <a:xfrm>
            <a:off x="831850" y="1566305"/>
            <a:ext cx="10515600" cy="2829484"/>
          </a:xfrm>
        </p:spPr>
        <p:txBody>
          <a:bodyPr anchor="b">
            <a:normAutofit/>
          </a:bodyPr>
          <a:lstStyle>
            <a:lvl1pPr>
              <a:defRPr sz="54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109AE7E-D16A-474D-A83D-962712D62E31}"/>
              </a:ext>
            </a:extLst>
          </p:cNvPr>
          <p:cNvSpPr>
            <a:spLocks noGrp="1"/>
          </p:cNvSpPr>
          <p:nvPr>
            <p:ph type="body" idx="1"/>
          </p:nvPr>
        </p:nvSpPr>
        <p:spPr>
          <a:xfrm>
            <a:off x="831850" y="4464050"/>
            <a:ext cx="10515600" cy="1482166"/>
          </a:xfrm>
        </p:spPr>
        <p:txBody>
          <a:bodyPr>
            <a:normAutofit/>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reeform: Shape 14">
            <a:extLst>
              <a:ext uri="{FF2B5EF4-FFF2-40B4-BE49-F238E27FC236}">
                <a16:creationId xmlns:a16="http://schemas.microsoft.com/office/drawing/2014/main" id="{5C691B08-304A-444B-BD45-E0C5CE66DE47}"/>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61929425-C971-4F09-9E30-61F5C8425BCC}"/>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63DF9042-6793-49A8-9ADD-832EB66EC4E8}"/>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cxnSp>
        <p:nvCxnSpPr>
          <p:cNvPr id="26" name="Straight Connector 25">
            <a:extLst>
              <a:ext uri="{FF2B5EF4-FFF2-40B4-BE49-F238E27FC236}">
                <a16:creationId xmlns:a16="http://schemas.microsoft.com/office/drawing/2014/main" id="{F267017D-E349-444A-B479-E197276FAA25}"/>
              </a:ext>
            </a:extLst>
          </p:cNvPr>
          <p:cNvCxnSpPr>
            <a:cxnSpLocks/>
          </p:cNvCxnSpPr>
          <p:nvPr userDrawn="1"/>
        </p:nvCxnSpPr>
        <p:spPr>
          <a:xfrm>
            <a:off x="926118" y="4386362"/>
            <a:ext cx="84612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897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6AC5-5A4C-431E-ADE5-F64F905B63FA}"/>
              </a:ext>
            </a:extLst>
          </p:cNvPr>
          <p:cNvSpPr>
            <a:spLocks noGrp="1"/>
          </p:cNvSpPr>
          <p:nvPr>
            <p:ph type="title"/>
          </p:nvPr>
        </p:nvSpPr>
        <p:spPr>
          <a:xfrm>
            <a:off x="457200" y="457200"/>
            <a:ext cx="11277600" cy="1104900"/>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EBA7F8B9-BFBC-477B-AEFC-C003F9FF2E33}"/>
              </a:ext>
            </a:extLst>
          </p:cNvPr>
          <p:cNvSpPr>
            <a:spLocks noGrp="1"/>
          </p:cNvSpPr>
          <p:nvPr>
            <p:ph idx="1"/>
          </p:nvPr>
        </p:nvSpPr>
        <p:spPr>
          <a:xfrm>
            <a:off x="457200" y="1562100"/>
            <a:ext cx="11277600" cy="4837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Freeform: Shape 21">
            <a:extLst>
              <a:ext uri="{FF2B5EF4-FFF2-40B4-BE49-F238E27FC236}">
                <a16:creationId xmlns:a16="http://schemas.microsoft.com/office/drawing/2014/main" id="{9F5A475C-11A6-4A7D-A030-FD8B1F223CC8}"/>
              </a:ext>
            </a:extLst>
          </p:cNvPr>
          <p:cNvSpPr/>
          <p:nvPr userDrawn="1"/>
        </p:nvSpPr>
        <p:spPr>
          <a:xfrm>
            <a:off x="0" y="0"/>
            <a:ext cx="4217750" cy="607870"/>
          </a:xfrm>
          <a:custGeom>
            <a:avLst/>
            <a:gdLst>
              <a:gd name="connsiteX0" fmla="*/ 0 w 4862146"/>
              <a:gd name="connsiteY0" fmla="*/ 0 h 738554"/>
              <a:gd name="connsiteX1" fmla="*/ 4862146 w 4862146"/>
              <a:gd name="connsiteY1" fmla="*/ 0 h 738554"/>
              <a:gd name="connsiteX2" fmla="*/ 4009293 w 4862146"/>
              <a:gd name="connsiteY2" fmla="*/ 738554 h 738554"/>
              <a:gd name="connsiteX3" fmla="*/ 0 w 4862146"/>
              <a:gd name="connsiteY3" fmla="*/ 738554 h 738554"/>
              <a:gd name="connsiteX4" fmla="*/ 0 w 4862146"/>
              <a:gd name="connsiteY4" fmla="*/ 0 h 7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2146" h="738554">
                <a:moveTo>
                  <a:pt x="0" y="0"/>
                </a:moveTo>
                <a:lnTo>
                  <a:pt x="4862146" y="0"/>
                </a:lnTo>
                <a:lnTo>
                  <a:pt x="4009293" y="738554"/>
                </a:lnTo>
                <a:lnTo>
                  <a:pt x="0" y="73855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D0F38C3B-90D3-421F-BD25-E867351CE71C}"/>
              </a:ext>
            </a:extLst>
          </p:cNvPr>
          <p:cNvSpPr/>
          <p:nvPr userDrawn="1"/>
        </p:nvSpPr>
        <p:spPr>
          <a:xfrm flipH="1">
            <a:off x="11142249" y="6051176"/>
            <a:ext cx="1049750" cy="806824"/>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5">
            <a:extLst>
              <a:ext uri="{FF2B5EF4-FFF2-40B4-BE49-F238E27FC236}">
                <a16:creationId xmlns:a16="http://schemas.microsoft.com/office/drawing/2014/main" id="{17BE21C2-3A5A-459B-8095-086E110C1732}"/>
              </a:ext>
            </a:extLst>
          </p:cNvPr>
          <p:cNvSpPr>
            <a:spLocks noGrp="1"/>
          </p:cNvSpPr>
          <p:nvPr>
            <p:ph type="sldNum" sz="quarter" idx="12"/>
          </p:nvPr>
        </p:nvSpPr>
        <p:spPr>
          <a:xfrm>
            <a:off x="11058738" y="6464823"/>
            <a:ext cx="1049751" cy="393177"/>
          </a:xfrm>
          <a:prstGeom prst="rect">
            <a:avLst/>
          </a:prstGeom>
        </p:spPr>
        <p:txBody>
          <a:bodyPr/>
          <a:lstStyle>
            <a:lvl1pPr algn="r">
              <a:defRPr sz="1200">
                <a:solidFill>
                  <a:schemeClr val="bg1"/>
                </a:solidFill>
              </a:defRPr>
            </a:lvl1pPr>
          </a:lstStyle>
          <a:p>
            <a:fld id="{98EAD253-9EBD-451D-B727-FA39C031CAAC}" type="slidenum">
              <a:rPr lang="en-US" smtClean="0"/>
              <a:pPr/>
              <a:t>‹#›</a:t>
            </a:fld>
            <a:endParaRPr lang="en-US"/>
          </a:p>
        </p:txBody>
      </p:sp>
    </p:spTree>
    <p:extLst>
      <p:ext uri="{BB962C8B-B14F-4D97-AF65-F5344CB8AC3E}">
        <p14:creationId xmlns:p14="http://schemas.microsoft.com/office/powerpoint/2010/main" val="40403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714490-F52B-41ED-86CF-BAF59BF15B18}"/>
              </a:ext>
            </a:extLst>
          </p:cNvPr>
          <p:cNvSpPr>
            <a:spLocks noGrp="1"/>
          </p:cNvSpPr>
          <p:nvPr>
            <p:ph type="title"/>
          </p:nvPr>
        </p:nvSpPr>
        <p:spPr>
          <a:xfrm>
            <a:off x="457200" y="1"/>
            <a:ext cx="11277600" cy="15620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35165-FBC0-4BEA-B460-E6732CB26DE0}"/>
              </a:ext>
            </a:extLst>
          </p:cNvPr>
          <p:cNvSpPr>
            <a:spLocks noGrp="1"/>
          </p:cNvSpPr>
          <p:nvPr>
            <p:ph type="body" idx="1"/>
          </p:nvPr>
        </p:nvSpPr>
        <p:spPr>
          <a:xfrm>
            <a:off x="457200" y="1752600"/>
            <a:ext cx="11277599" cy="4424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789693"/>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1" r:id="rId3"/>
    <p:sldLayoutId id="2147483663" r:id="rId4"/>
    <p:sldLayoutId id="2147483665" r:id="rId5"/>
    <p:sldLayoutId id="2147483666" r:id="rId6"/>
    <p:sldLayoutId id="2147483667" r:id="rId7"/>
    <p:sldLayoutId id="2147483671" r:id="rId8"/>
    <p:sldLayoutId id="2147483664" r:id="rId9"/>
    <p:sldLayoutId id="2147483674" r:id="rId10"/>
    <p:sldLayoutId id="2147483676" r:id="rId11"/>
    <p:sldLayoutId id="2147483677" r:id="rId12"/>
    <p:sldLayoutId id="2147483672" r:id="rId13"/>
    <p:sldLayoutId id="2147483675" r:id="rId14"/>
    <p:sldLayoutId id="2147483725" r:id="rId15"/>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88" userDrawn="1">
          <p15:clr>
            <a:srgbClr val="F26B43"/>
          </p15:clr>
        </p15:guide>
        <p15:guide id="4" pos="2627" userDrawn="1">
          <p15:clr>
            <a:srgbClr val="F26B43"/>
          </p15:clr>
        </p15:guide>
        <p15:guide id="5" pos="2670" userDrawn="1">
          <p15:clr>
            <a:srgbClr val="F26B43"/>
          </p15:clr>
        </p15:guide>
        <p15:guide id="6" pos="5009" userDrawn="1">
          <p15:clr>
            <a:srgbClr val="F26B43"/>
          </p15:clr>
        </p15:guide>
        <p15:guide id="7" pos="5052" userDrawn="1">
          <p15:clr>
            <a:srgbClr val="F26B43"/>
          </p15:clr>
        </p15:guide>
        <p15:guide id="8" pos="7392" userDrawn="1">
          <p15:clr>
            <a:srgbClr val="F26B43"/>
          </p15:clr>
        </p15:guide>
        <p15:guide id="9" orient="horz" userDrawn="1">
          <p15:clr>
            <a:srgbClr val="F26B43"/>
          </p15:clr>
        </p15:guide>
        <p15:guide id="10" orient="horz" pos="4320" userDrawn="1">
          <p15:clr>
            <a:srgbClr val="F26B43"/>
          </p15:clr>
        </p15:guide>
        <p15:guide id="11" orient="horz" pos="288" userDrawn="1">
          <p15:clr>
            <a:srgbClr val="F26B43"/>
          </p15:clr>
        </p15:guide>
        <p15:guide id="12" orient="horz" pos="1507" userDrawn="1">
          <p15:clr>
            <a:srgbClr val="F26B43"/>
          </p15:clr>
        </p15:guide>
        <p15:guide id="13" orient="horz" pos="1550" userDrawn="1">
          <p15:clr>
            <a:srgbClr val="F26B43"/>
          </p15:clr>
        </p15:guide>
        <p15:guide id="14" orient="horz" pos="2769" userDrawn="1">
          <p15:clr>
            <a:srgbClr val="F26B43"/>
          </p15:clr>
        </p15:guide>
        <p15:guide id="15" orient="horz" pos="2812" userDrawn="1">
          <p15:clr>
            <a:srgbClr val="F26B43"/>
          </p15:clr>
        </p15:guide>
        <p15:guide id="16" orient="horz" pos="4031" userDrawn="1">
          <p15:clr>
            <a:srgbClr val="F26B43"/>
          </p15:clr>
        </p15:guide>
        <p15:guide id="17" orient="horz" pos="984" userDrawn="1">
          <p15:clr>
            <a:srgbClr val="F26B43"/>
          </p15:clr>
        </p15:guide>
        <p15:guide id="18" orient="horz" pos="1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714490-F52B-41ED-86CF-BAF59BF15B18}"/>
              </a:ext>
            </a:extLst>
          </p:cNvPr>
          <p:cNvSpPr>
            <a:spLocks noGrp="1"/>
          </p:cNvSpPr>
          <p:nvPr>
            <p:ph type="title"/>
          </p:nvPr>
        </p:nvSpPr>
        <p:spPr>
          <a:xfrm>
            <a:off x="457200" y="1"/>
            <a:ext cx="11277600" cy="15620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35165-FBC0-4BEA-B460-E6732CB26DE0}"/>
              </a:ext>
            </a:extLst>
          </p:cNvPr>
          <p:cNvSpPr>
            <a:spLocks noGrp="1"/>
          </p:cNvSpPr>
          <p:nvPr>
            <p:ph type="body" idx="1"/>
          </p:nvPr>
        </p:nvSpPr>
        <p:spPr>
          <a:xfrm>
            <a:off x="457200" y="1752600"/>
            <a:ext cx="11277599" cy="4424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531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724" r:id="rId15"/>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88">
          <p15:clr>
            <a:srgbClr val="F26B43"/>
          </p15:clr>
        </p15:guide>
        <p15:guide id="4" pos="2627">
          <p15:clr>
            <a:srgbClr val="F26B43"/>
          </p15:clr>
        </p15:guide>
        <p15:guide id="5" pos="2670">
          <p15:clr>
            <a:srgbClr val="F26B43"/>
          </p15:clr>
        </p15:guide>
        <p15:guide id="6" pos="5009">
          <p15:clr>
            <a:srgbClr val="F26B43"/>
          </p15:clr>
        </p15:guide>
        <p15:guide id="7" pos="5052">
          <p15:clr>
            <a:srgbClr val="F26B43"/>
          </p15:clr>
        </p15:guide>
        <p15:guide id="8" pos="7392">
          <p15:clr>
            <a:srgbClr val="F26B43"/>
          </p15:clr>
        </p15:guide>
        <p15:guide id="9" orient="horz">
          <p15:clr>
            <a:srgbClr val="F26B43"/>
          </p15:clr>
        </p15:guide>
        <p15:guide id="10" orient="horz" pos="4320">
          <p15:clr>
            <a:srgbClr val="F26B43"/>
          </p15:clr>
        </p15:guide>
        <p15:guide id="11" orient="horz" pos="288">
          <p15:clr>
            <a:srgbClr val="F26B43"/>
          </p15:clr>
        </p15:guide>
        <p15:guide id="12" orient="horz" pos="1507">
          <p15:clr>
            <a:srgbClr val="F26B43"/>
          </p15:clr>
        </p15:guide>
        <p15:guide id="13" orient="horz" pos="1550">
          <p15:clr>
            <a:srgbClr val="F26B43"/>
          </p15:clr>
        </p15:guide>
        <p15:guide id="14" orient="horz" pos="2769">
          <p15:clr>
            <a:srgbClr val="F26B43"/>
          </p15:clr>
        </p15:guide>
        <p15:guide id="15" orient="horz" pos="2812">
          <p15:clr>
            <a:srgbClr val="F26B43"/>
          </p15:clr>
        </p15:guide>
        <p15:guide id="16" orient="horz" pos="4031">
          <p15:clr>
            <a:srgbClr val="F26B43"/>
          </p15:clr>
        </p15:guide>
        <p15:guide id="17" orient="horz" pos="984">
          <p15:clr>
            <a:srgbClr val="F26B43"/>
          </p15:clr>
        </p15:guide>
        <p15:guide id="18" orient="horz" pos="11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tina.bufford@doas.ga.gov" TargetMode="External"/><Relationship Id="rId2" Type="http://schemas.openxmlformats.org/officeDocument/2006/relationships/hyperlink" Target="mailto:carla.gracen@doas.ga.gov" TargetMode="External"/><Relationship Id="rId1" Type="http://schemas.openxmlformats.org/officeDocument/2006/relationships/slideLayout" Target="../slideLayouts/slideLayout24.xml"/><Relationship Id="rId5" Type="http://schemas.openxmlformats.org/officeDocument/2006/relationships/hyperlink" Target="mailto:jori.hammond@doas.ga.gov" TargetMode="External"/><Relationship Id="rId4" Type="http://schemas.openxmlformats.org/officeDocument/2006/relationships/hyperlink" Target="mailto:andrea.pass@doas.g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apps.azleg.gov/BillStatus/BillOverview/78326" TargetMode="External"/><Relationship Id="rId2" Type="http://schemas.openxmlformats.org/officeDocument/2006/relationships/hyperlink" Target="https://gov.alaska.gov/admin-orders/administrative-order-no-343/" TargetMode="External"/><Relationship Id="rId1" Type="http://schemas.openxmlformats.org/officeDocument/2006/relationships/slideLayout" Target="../slideLayouts/slideLayout15.xml"/><Relationship Id="rId6" Type="http://schemas.openxmlformats.org/officeDocument/2006/relationships/hyperlink" Target="https://www.nj.gov/infobank/eo/056murphy/pdf/EO-327.pdf" TargetMode="External"/><Relationship Id="rId5" Type="http://schemas.openxmlformats.org/officeDocument/2006/relationships/hyperlink" Target="https://thedailyrecord.com/2022/03/15/thousands-of-state-jobs-to-drop-bachelors-degree-requirement/" TargetMode="External"/><Relationship Id="rId4" Type="http://schemas.openxmlformats.org/officeDocument/2006/relationships/hyperlink" Target="https://drive.google.com/file/d/1sQLdihrVs9LaAfsxHW-xxITY8EKvNvCg/view"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ncleg.gov/Sessions/2023/Bills/House/PDF/H210v0.pdf" TargetMode="External"/><Relationship Id="rId2" Type="http://schemas.openxmlformats.org/officeDocument/2006/relationships/hyperlink" Target="https://governor.nc.gov/executive-order-no-278/open" TargetMode="External"/><Relationship Id="rId1" Type="http://schemas.openxmlformats.org/officeDocument/2006/relationships/slideLayout" Target="../slideLayouts/slideLayout15.xml"/><Relationship Id="rId5" Type="http://schemas.openxmlformats.org/officeDocument/2006/relationships/hyperlink" Target="https://www.oa.pa.gov/Policies/eo/Documents/2023-03.pdf" TargetMode="External"/><Relationship Id="rId4" Type="http://schemas.openxmlformats.org/officeDocument/2006/relationships/hyperlink" Target="https://codes.ohio.gov/ohio-administrative-code/rule-123:1-7-04"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governor.utah.gov/2022/12/13/news-release-gov-cox-launches-skills-first-hiring-initiative-for-state-government/" TargetMode="External"/><Relationship Id="rId2" Type="http://schemas.openxmlformats.org/officeDocument/2006/relationships/hyperlink" Target="https://sdsos.gov/general-information/executive-actions/executive-orders/assets/2023_Executive_Orders/2023-05.PDF" TargetMode="External"/><Relationship Id="rId1" Type="http://schemas.openxmlformats.org/officeDocument/2006/relationships/slideLayout" Target="../slideLayouts/slideLayout15.xml"/><Relationship Id="rId4" Type="http://schemas.openxmlformats.org/officeDocument/2006/relationships/hyperlink" Target="https://www.federaltimes.com/management/hr/2020/08/03/degree-requirements-are-on-the-way-out-for-federal-job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BC84-BCDD-4080-ADA5-6606C06990EC}"/>
              </a:ext>
            </a:extLst>
          </p:cNvPr>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val="1223563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DFF83-0093-483E-A405-8F140CD8875A}"/>
              </a:ext>
            </a:extLst>
          </p:cNvPr>
          <p:cNvSpPr>
            <a:spLocks noGrp="1"/>
          </p:cNvSpPr>
          <p:nvPr>
            <p:ph type="title"/>
          </p:nvPr>
        </p:nvSpPr>
        <p:spPr/>
        <p:txBody>
          <a:bodyPr/>
          <a:lstStyle/>
          <a:p>
            <a:r>
              <a:rPr lang="en-US" dirty="0"/>
              <a:t>Contact</a:t>
            </a:r>
          </a:p>
        </p:txBody>
      </p:sp>
      <p:sp>
        <p:nvSpPr>
          <p:cNvPr id="3" name="Content Placeholder 2">
            <a:extLst>
              <a:ext uri="{FF2B5EF4-FFF2-40B4-BE49-F238E27FC236}">
                <a16:creationId xmlns:a16="http://schemas.microsoft.com/office/drawing/2014/main" id="{4BA8264D-9EA8-4D84-8BED-2BE5DD1121B8}"/>
              </a:ext>
            </a:extLst>
          </p:cNvPr>
          <p:cNvSpPr>
            <a:spLocks noGrp="1"/>
          </p:cNvSpPr>
          <p:nvPr>
            <p:ph idx="1"/>
          </p:nvPr>
        </p:nvSpPr>
        <p:spPr>
          <a:xfrm>
            <a:off x="457200" y="1673312"/>
            <a:ext cx="11277600" cy="4159078"/>
          </a:xfrm>
        </p:spPr>
        <p:txBody>
          <a:bodyPr>
            <a:noAutofit/>
          </a:bodyPr>
          <a:lstStyle/>
          <a:p>
            <a:pPr marL="0" indent="0">
              <a:buNone/>
            </a:pPr>
            <a:r>
              <a:rPr lang="en-US" sz="1800" dirty="0"/>
              <a:t>Carla Gracen, Compensation &amp; Benefits Director</a:t>
            </a:r>
          </a:p>
          <a:p>
            <a:pPr marL="0" indent="0">
              <a:buNone/>
            </a:pPr>
            <a:r>
              <a:rPr lang="en-US" sz="1800" dirty="0">
                <a:hlinkClick r:id="rId2"/>
              </a:rPr>
              <a:t>carla.gracen@doas.ga.gov</a:t>
            </a:r>
            <a:r>
              <a:rPr lang="en-US" sz="1800" dirty="0"/>
              <a:t> / 404.651.5049</a:t>
            </a:r>
          </a:p>
          <a:p>
            <a:endParaRPr lang="en-US" sz="1800" dirty="0"/>
          </a:p>
          <a:p>
            <a:pPr marL="0" indent="0">
              <a:buNone/>
            </a:pPr>
            <a:r>
              <a:rPr lang="en-US" sz="1800" dirty="0"/>
              <a:t>Tina Bufford, Classification &amp; Compensation Program Manager</a:t>
            </a:r>
          </a:p>
          <a:p>
            <a:pPr marL="0" indent="0">
              <a:buNone/>
            </a:pPr>
            <a:r>
              <a:rPr lang="en-US" sz="1800" dirty="0">
                <a:hlinkClick r:id="rId3"/>
              </a:rPr>
              <a:t>tina.bufford@doas.ga.gov</a:t>
            </a:r>
            <a:r>
              <a:rPr lang="en-US" sz="1800" dirty="0"/>
              <a:t> / 404.463-1459</a:t>
            </a:r>
          </a:p>
          <a:p>
            <a:endParaRPr lang="en-US" sz="1800" dirty="0"/>
          </a:p>
          <a:p>
            <a:pPr marL="0" indent="0">
              <a:buNone/>
            </a:pPr>
            <a:r>
              <a:rPr lang="en-US" sz="1800" dirty="0"/>
              <a:t>Andrea Pass, Compensation Analyst</a:t>
            </a:r>
          </a:p>
          <a:p>
            <a:pPr marL="0" indent="0">
              <a:buNone/>
            </a:pPr>
            <a:r>
              <a:rPr lang="en-US" sz="1800" dirty="0">
                <a:hlinkClick r:id="rId4"/>
              </a:rPr>
              <a:t>andrea.pass@doas.ga.gov</a:t>
            </a:r>
            <a:r>
              <a:rPr lang="en-US" sz="1800" dirty="0"/>
              <a:t> / 404.463.1823</a:t>
            </a:r>
          </a:p>
          <a:p>
            <a:pPr marL="0" indent="0">
              <a:buNone/>
            </a:pPr>
            <a:endParaRPr lang="en-US" sz="1800" dirty="0"/>
          </a:p>
          <a:p>
            <a:pPr marL="0" indent="0">
              <a:buNone/>
            </a:pPr>
            <a:r>
              <a:rPr lang="en-US" sz="1800" dirty="0"/>
              <a:t>Jori Hammond, Compensation Specialist</a:t>
            </a:r>
          </a:p>
          <a:p>
            <a:pPr marL="0" indent="0">
              <a:buNone/>
            </a:pPr>
            <a:r>
              <a:rPr lang="en-US" sz="1800" dirty="0">
                <a:hlinkClick r:id="rId5"/>
              </a:rPr>
              <a:t>jori.hammond@doas.ga.gov</a:t>
            </a:r>
            <a:r>
              <a:rPr lang="en-US" sz="1800" dirty="0"/>
              <a:t> / 404.656.1786</a:t>
            </a:r>
          </a:p>
          <a:p>
            <a:endParaRPr lang="en-US" dirty="0"/>
          </a:p>
        </p:txBody>
      </p:sp>
      <p:sp>
        <p:nvSpPr>
          <p:cNvPr id="4" name="Slide Number Placeholder 3">
            <a:extLst>
              <a:ext uri="{FF2B5EF4-FFF2-40B4-BE49-F238E27FC236}">
                <a16:creationId xmlns:a16="http://schemas.microsoft.com/office/drawing/2014/main" id="{7170B523-5C10-46E4-9711-D1AD7103E11E}"/>
              </a:ext>
            </a:extLst>
          </p:cNvPr>
          <p:cNvSpPr>
            <a:spLocks noGrp="1"/>
          </p:cNvSpPr>
          <p:nvPr>
            <p:ph type="sldNum" sz="quarter" idx="12"/>
          </p:nvPr>
        </p:nvSpPr>
        <p:spPr/>
        <p:txBody>
          <a:bodyPr/>
          <a:lstStyle/>
          <a:p>
            <a:fld id="{98EAD253-9EBD-451D-B727-FA39C031CAAC}" type="slidenum">
              <a:rPr lang="en-US" smtClean="0"/>
              <a:pPr/>
              <a:t>10</a:t>
            </a:fld>
            <a:endParaRPr lang="en-US"/>
          </a:p>
        </p:txBody>
      </p:sp>
    </p:spTree>
    <p:extLst>
      <p:ext uri="{BB962C8B-B14F-4D97-AF65-F5344CB8AC3E}">
        <p14:creationId xmlns:p14="http://schemas.microsoft.com/office/powerpoint/2010/main" val="303433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C71D-E0C2-49EC-1390-E72E937A840F}"/>
              </a:ext>
            </a:extLst>
          </p:cNvPr>
          <p:cNvSpPr>
            <a:spLocks noGrp="1"/>
          </p:cNvSpPr>
          <p:nvPr>
            <p:ph type="title"/>
          </p:nvPr>
        </p:nvSpPr>
        <p:spPr>
          <a:xfrm>
            <a:off x="4559644" y="3520941"/>
            <a:ext cx="7199542" cy="1799652"/>
          </a:xfrm>
        </p:spPr>
        <p:txBody>
          <a:bodyPr>
            <a:normAutofit fontScale="90000"/>
          </a:bodyPr>
          <a:lstStyle/>
          <a:p>
            <a:r>
              <a:rPr lang="en-US" dirty="0"/>
              <a:t>HRA Modifying Minimum Entry Qualifications</a:t>
            </a:r>
          </a:p>
        </p:txBody>
      </p:sp>
    </p:spTree>
    <p:extLst>
      <p:ext uri="{BB962C8B-B14F-4D97-AF65-F5344CB8AC3E}">
        <p14:creationId xmlns:p14="http://schemas.microsoft.com/office/powerpoint/2010/main" val="279362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606B42-544F-4102-A9B3-3C4B5F137C98}"/>
              </a:ext>
            </a:extLst>
          </p:cNvPr>
          <p:cNvSpPr>
            <a:spLocks noGrp="1"/>
          </p:cNvSpPr>
          <p:nvPr>
            <p:ph type="sldNum" sz="quarter" idx="12"/>
          </p:nvPr>
        </p:nvSpPr>
        <p:spPr/>
        <p:txBody>
          <a:bodyPr/>
          <a:lstStyle/>
          <a:p>
            <a:fld id="{98EAD253-9EBD-451D-B727-FA39C031CAAC}" type="slidenum">
              <a:rPr lang="en-US" smtClean="0"/>
              <a:pPr/>
              <a:t>3</a:t>
            </a:fld>
            <a:endParaRPr lang="en-US"/>
          </a:p>
        </p:txBody>
      </p:sp>
      <p:sp>
        <p:nvSpPr>
          <p:cNvPr id="6" name="Title 5">
            <a:extLst>
              <a:ext uri="{FF2B5EF4-FFF2-40B4-BE49-F238E27FC236}">
                <a16:creationId xmlns:a16="http://schemas.microsoft.com/office/drawing/2014/main" id="{E2990091-0C17-863F-25A1-C2F9A82A301D}"/>
              </a:ext>
            </a:extLst>
          </p:cNvPr>
          <p:cNvSpPr>
            <a:spLocks noGrp="1"/>
          </p:cNvSpPr>
          <p:nvPr>
            <p:ph type="title"/>
          </p:nvPr>
        </p:nvSpPr>
        <p:spPr>
          <a:xfrm>
            <a:off x="716692" y="2520778"/>
            <a:ext cx="11277600" cy="2075936"/>
          </a:xfrm>
        </p:spPr>
        <p:txBody>
          <a:bodyPr>
            <a:normAutofit fontScale="90000"/>
          </a:bodyPr>
          <a:lstStyle/>
          <a:p>
            <a:pPr algn="ctr"/>
            <a:r>
              <a:rPr lang="en-US" dirty="0"/>
              <a:t>Modifying Minimum Entry Qualifications</a:t>
            </a:r>
            <a:br>
              <a:rPr lang="en-US" dirty="0"/>
            </a:br>
            <a:r>
              <a:rPr lang="en-US" dirty="0"/>
              <a:t>Statewide Salary Plan (SWD) and </a:t>
            </a:r>
            <a:br>
              <a:rPr lang="en-US" dirty="0"/>
            </a:br>
            <a:r>
              <a:rPr lang="en-US" dirty="0"/>
              <a:t>Law Enforcement Salary Plan (LAW)</a:t>
            </a:r>
            <a:br>
              <a:rPr lang="en-US" dirty="0"/>
            </a:br>
            <a:r>
              <a:rPr lang="en-US" dirty="0"/>
              <a:t>Job Codes</a:t>
            </a:r>
          </a:p>
        </p:txBody>
      </p:sp>
    </p:spTree>
    <p:extLst>
      <p:ext uri="{BB962C8B-B14F-4D97-AF65-F5344CB8AC3E}">
        <p14:creationId xmlns:p14="http://schemas.microsoft.com/office/powerpoint/2010/main" val="78197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525F5-BCFB-44E1-BF1B-E2AD50817D6B}"/>
              </a:ext>
            </a:extLst>
          </p:cNvPr>
          <p:cNvSpPr>
            <a:spLocks noGrp="1"/>
          </p:cNvSpPr>
          <p:nvPr>
            <p:ph type="title"/>
          </p:nvPr>
        </p:nvSpPr>
        <p:spPr/>
        <p:txBody>
          <a:bodyPr/>
          <a:lstStyle/>
          <a:p>
            <a:r>
              <a:rPr lang="en-US" sz="4000" dirty="0">
                <a:solidFill>
                  <a:srgbClr val="1E4374"/>
                </a:solidFill>
              </a:rPr>
              <a:t>Georgia Senate Bill 3 </a:t>
            </a:r>
            <a:endParaRPr lang="en-US" dirty="0"/>
          </a:p>
        </p:txBody>
      </p:sp>
      <p:sp>
        <p:nvSpPr>
          <p:cNvPr id="3" name="Content Placeholder 2">
            <a:extLst>
              <a:ext uri="{FF2B5EF4-FFF2-40B4-BE49-F238E27FC236}">
                <a16:creationId xmlns:a16="http://schemas.microsoft.com/office/drawing/2014/main" id="{5735F77D-A763-4C98-90DA-FB46E7A38710}"/>
              </a:ext>
            </a:extLst>
          </p:cNvPr>
          <p:cNvSpPr>
            <a:spLocks noGrp="1"/>
          </p:cNvSpPr>
          <p:nvPr>
            <p:ph idx="1"/>
          </p:nvPr>
        </p:nvSpPr>
        <p:spPr>
          <a:xfrm>
            <a:off x="457200" y="1261674"/>
            <a:ext cx="11277600" cy="4556312"/>
          </a:xfrm>
        </p:spPr>
        <p:txBody>
          <a:bodyPr>
            <a:noAutofit/>
          </a:bodyPr>
          <a:lstStyle/>
          <a:p>
            <a:pPr marL="0" indent="0" algn="ctr">
              <a:buNone/>
            </a:pPr>
            <a:r>
              <a:rPr lang="en-US" sz="2800" dirty="0">
                <a:solidFill>
                  <a:srgbClr val="1E4374"/>
                </a:solidFill>
              </a:rPr>
              <a:t>Reducing Barriers to State Employment Act of 2023</a:t>
            </a:r>
          </a:p>
          <a:p>
            <a:pPr marL="0" indent="0" algn="ctr">
              <a:buNone/>
            </a:pPr>
            <a:r>
              <a:rPr lang="en-US" sz="2800" dirty="0">
                <a:solidFill>
                  <a:srgbClr val="1E4374"/>
                </a:solidFill>
              </a:rPr>
              <a:t>Article 1 of Chapter 20 of Title 45 – Code 45-20-22</a:t>
            </a:r>
          </a:p>
          <a:p>
            <a:pPr marL="0" indent="0">
              <a:buNone/>
            </a:pPr>
            <a:endParaRPr lang="en-US" dirty="0"/>
          </a:p>
          <a:p>
            <a:pPr marL="0" indent="0">
              <a:buNone/>
            </a:pPr>
            <a:r>
              <a:rPr lang="en-US" dirty="0"/>
              <a:t>The Department of Administrative Services shall: </a:t>
            </a:r>
          </a:p>
          <a:p>
            <a:pPr marL="1149350" indent="-514350">
              <a:buFont typeface="+mj-lt"/>
              <a:buAutoNum type="alphaLcParenR"/>
            </a:pPr>
            <a:r>
              <a:rPr lang="en-US" sz="2000" dirty="0"/>
              <a:t>Regularly assess the educational, experiential, and training requirements necessary for each job within each department, agency, board, bureau, office, commission, public corporation, or authority; </a:t>
            </a:r>
          </a:p>
          <a:p>
            <a:pPr marL="1149350" indent="-514350">
              <a:buFont typeface="+mj-lt"/>
              <a:buAutoNum type="alphaLcParenR"/>
            </a:pPr>
            <a:r>
              <a:rPr lang="en-US" sz="2000" dirty="0"/>
              <a:t>Identify jobs for which the educational, experiential, and training requirements could be reduced from their present level; and </a:t>
            </a:r>
          </a:p>
          <a:p>
            <a:pPr marL="1149350" indent="-514350">
              <a:buFont typeface="+mj-lt"/>
              <a:buAutoNum type="alphaLcParenR"/>
            </a:pPr>
            <a:r>
              <a:rPr lang="en-US" sz="2000" dirty="0"/>
              <a:t>Insofar as practicable, reduce the number of jobs for which a four-year college degree is required as a condition of employment.</a:t>
            </a:r>
          </a:p>
          <a:p>
            <a:endParaRPr lang="en-US" dirty="0"/>
          </a:p>
        </p:txBody>
      </p:sp>
      <p:sp>
        <p:nvSpPr>
          <p:cNvPr id="4" name="Slide Number Placeholder 3">
            <a:extLst>
              <a:ext uri="{FF2B5EF4-FFF2-40B4-BE49-F238E27FC236}">
                <a16:creationId xmlns:a16="http://schemas.microsoft.com/office/drawing/2014/main" id="{04335680-B20C-44C6-B112-ECD3CEBEFBDA}"/>
              </a:ext>
            </a:extLst>
          </p:cNvPr>
          <p:cNvSpPr>
            <a:spLocks noGrp="1"/>
          </p:cNvSpPr>
          <p:nvPr>
            <p:ph type="sldNum" sz="quarter" idx="12"/>
          </p:nvPr>
        </p:nvSpPr>
        <p:spPr/>
        <p:txBody>
          <a:bodyPr/>
          <a:lstStyle/>
          <a:p>
            <a:fld id="{98EAD253-9EBD-451D-B727-FA39C031CAAC}" type="slidenum">
              <a:rPr lang="en-US" smtClean="0"/>
              <a:pPr/>
              <a:t>4</a:t>
            </a:fld>
            <a:endParaRPr lang="en-US"/>
          </a:p>
        </p:txBody>
      </p:sp>
    </p:spTree>
    <p:extLst>
      <p:ext uri="{BB962C8B-B14F-4D97-AF65-F5344CB8AC3E}">
        <p14:creationId xmlns:p14="http://schemas.microsoft.com/office/powerpoint/2010/main" val="188874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28ADC-409C-44DC-8FE4-6F03DC1E5901}"/>
              </a:ext>
            </a:extLst>
          </p:cNvPr>
          <p:cNvSpPr>
            <a:spLocks noGrp="1"/>
          </p:cNvSpPr>
          <p:nvPr>
            <p:ph type="sldNum" sz="quarter" idx="18"/>
          </p:nvPr>
        </p:nvSpPr>
        <p:spPr/>
        <p:txBody>
          <a:bodyPr/>
          <a:lstStyle/>
          <a:p>
            <a:endParaRPr lang="en-IN" dirty="0"/>
          </a:p>
        </p:txBody>
      </p:sp>
      <p:sp>
        <p:nvSpPr>
          <p:cNvPr id="3" name="Title 2">
            <a:extLst>
              <a:ext uri="{FF2B5EF4-FFF2-40B4-BE49-F238E27FC236}">
                <a16:creationId xmlns:a16="http://schemas.microsoft.com/office/drawing/2014/main" id="{C20AE181-C29C-4BFC-8489-A4E79D6DB665}"/>
              </a:ext>
            </a:extLst>
          </p:cNvPr>
          <p:cNvSpPr>
            <a:spLocks noGrp="1"/>
          </p:cNvSpPr>
          <p:nvPr>
            <p:ph type="title"/>
          </p:nvPr>
        </p:nvSpPr>
        <p:spPr/>
        <p:txBody>
          <a:bodyPr>
            <a:normAutofit/>
          </a:bodyPr>
          <a:lstStyle/>
          <a:p>
            <a:r>
              <a:rPr lang="en-US" sz="4400" dirty="0">
                <a:solidFill>
                  <a:srgbClr val="1E4374"/>
                </a:solidFill>
              </a:rPr>
              <a:t>Who Else?</a:t>
            </a:r>
            <a:endParaRPr lang="en-US" dirty="0"/>
          </a:p>
        </p:txBody>
      </p:sp>
      <p:sp>
        <p:nvSpPr>
          <p:cNvPr id="4" name="Content Placeholder 3">
            <a:extLst>
              <a:ext uri="{FF2B5EF4-FFF2-40B4-BE49-F238E27FC236}">
                <a16:creationId xmlns:a16="http://schemas.microsoft.com/office/drawing/2014/main" id="{2BEF59EB-30BC-4A58-A695-5ACE3E8154EB}"/>
              </a:ext>
            </a:extLst>
          </p:cNvPr>
          <p:cNvSpPr>
            <a:spLocks noGrp="1"/>
          </p:cNvSpPr>
          <p:nvPr>
            <p:ph idx="1"/>
          </p:nvPr>
        </p:nvSpPr>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2"/>
              </a:rPr>
              <a:t>Alaska Administrative Order 343</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adopted a no-degree-required policy.</a:t>
            </a:r>
          </a:p>
          <a:p>
            <a:endParaRPr lang="en-US" sz="1800" b="1" dirty="0">
              <a:solidFill>
                <a:schemeClr val="tx2"/>
              </a:solidFill>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3"/>
              </a:rPr>
              <a:t>Arizona House Bill 2225</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identifies jobs suitable to be filled by applicants who could be "skilled through alternative routes" besides a bachelor's degree.</a:t>
            </a:r>
          </a:p>
          <a:p>
            <a:endParaRPr lang="en-US" sz="1800" b="1" dirty="0">
              <a:solidFill>
                <a:schemeClr val="tx2"/>
              </a:solidFill>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4"/>
              </a:rPr>
              <a:t>Colorado Executive Order D 2022-015</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on skills-based hiring goals and requirements for the State workforce. </a:t>
            </a:r>
          </a:p>
          <a:p>
            <a:endParaRPr lang="en-US" sz="1800" b="1" dirty="0">
              <a:solidFill>
                <a:schemeClr val="tx2"/>
              </a:solidFill>
              <a:cs typeface="Arial" panose="020B0604020202020204" pitchFamily="34" charset="0"/>
            </a:endParaRPr>
          </a:p>
          <a:p>
            <a:pPr marL="0" indent="0">
              <a:buNone/>
            </a:pPr>
            <a:r>
              <a:rPr lang="en-US" sz="1800" b="1" dirty="0">
                <a:solidFill>
                  <a:schemeClr val="tx2"/>
                </a:solidFill>
                <a:cs typeface="Arial" panose="020B0604020202020204" pitchFamily="34" charset="0"/>
              </a:rPr>
              <a:t>Maryland </a:t>
            </a:r>
            <a:r>
              <a:rPr lang="en-US" sz="1800" dirty="0">
                <a:solidFill>
                  <a:schemeClr val="tx2"/>
                </a:solidFill>
                <a:cs typeface="Arial" panose="020B0604020202020204" pitchFamily="34" charset="0"/>
              </a:rPr>
              <a:t>(Executive Order) Thousands of positions in the Maryland state government would no longer require a four-year degree, instead military, community college, prior job experience, apprenticeships, or other educational programs. </a:t>
            </a:r>
            <a:r>
              <a:rPr lang="en-US" sz="1800" dirty="0">
                <a:solidFill>
                  <a:schemeClr val="tx2"/>
                </a:solidFill>
                <a:cs typeface="Arial" panose="020B0604020202020204" pitchFamily="34" charset="0"/>
                <a:hlinkClick r:id="rId5"/>
              </a:rPr>
              <a:t>Maryland State to Drop Bachelors Degree Requirements</a:t>
            </a:r>
            <a:endParaRPr lang="en-US" sz="1800" dirty="0">
              <a:solidFill>
                <a:schemeClr val="tx2"/>
              </a:solidFill>
              <a:cs typeface="Arial" panose="020B0604020202020204" pitchFamily="34" charset="0"/>
            </a:endParaRPr>
          </a:p>
          <a:p>
            <a:endParaRPr lang="en-US" sz="1800" dirty="0">
              <a:solidFill>
                <a:schemeClr val="tx2"/>
              </a:solidFill>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6"/>
              </a:rPr>
              <a:t>New Jersey Executive Order 327</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prioritizes work experience and skills training over formal education (e.g., a bachelor's degree) for some State job opportunities.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rPr>
              <a:t>New York </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in process</a:t>
            </a:r>
          </a:p>
        </p:txBody>
      </p:sp>
    </p:spTree>
    <p:extLst>
      <p:ext uri="{BB962C8B-B14F-4D97-AF65-F5344CB8AC3E}">
        <p14:creationId xmlns:p14="http://schemas.microsoft.com/office/powerpoint/2010/main" val="1327115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28ADC-409C-44DC-8FE4-6F03DC1E5901}"/>
              </a:ext>
            </a:extLst>
          </p:cNvPr>
          <p:cNvSpPr>
            <a:spLocks noGrp="1"/>
          </p:cNvSpPr>
          <p:nvPr>
            <p:ph type="sldNum" sz="quarter" idx="18"/>
          </p:nvPr>
        </p:nvSpPr>
        <p:spPr/>
        <p:txBody>
          <a:bodyPr/>
          <a:lstStyle/>
          <a:p>
            <a:fld id="{8699F50C-BE38-4BD0-BA84-9B090E1F2B9B}" type="slidenum">
              <a:rPr lang="en-IN" smtClean="0"/>
              <a:t>6</a:t>
            </a:fld>
            <a:endParaRPr lang="en-IN" dirty="0"/>
          </a:p>
        </p:txBody>
      </p:sp>
      <p:sp>
        <p:nvSpPr>
          <p:cNvPr id="3" name="Title 2">
            <a:extLst>
              <a:ext uri="{FF2B5EF4-FFF2-40B4-BE49-F238E27FC236}">
                <a16:creationId xmlns:a16="http://schemas.microsoft.com/office/drawing/2014/main" id="{C20AE181-C29C-4BFC-8489-A4E79D6DB665}"/>
              </a:ext>
            </a:extLst>
          </p:cNvPr>
          <p:cNvSpPr>
            <a:spLocks noGrp="1"/>
          </p:cNvSpPr>
          <p:nvPr>
            <p:ph type="title"/>
          </p:nvPr>
        </p:nvSpPr>
        <p:spPr/>
        <p:txBody>
          <a:bodyPr>
            <a:normAutofit/>
          </a:bodyPr>
          <a:lstStyle/>
          <a:p>
            <a:r>
              <a:rPr lang="en-US" sz="4400" dirty="0">
                <a:solidFill>
                  <a:srgbClr val="1E4374"/>
                </a:solidFill>
              </a:rPr>
              <a:t>Who Else?</a:t>
            </a:r>
            <a:endParaRPr lang="en-US" dirty="0"/>
          </a:p>
        </p:txBody>
      </p:sp>
      <p:sp>
        <p:nvSpPr>
          <p:cNvPr id="4" name="Content Placeholder 3">
            <a:extLst>
              <a:ext uri="{FF2B5EF4-FFF2-40B4-BE49-F238E27FC236}">
                <a16:creationId xmlns:a16="http://schemas.microsoft.com/office/drawing/2014/main" id="{2BEF59EB-30BC-4A58-A695-5ACE3E8154EB}"/>
              </a:ext>
            </a:extLst>
          </p:cNvPr>
          <p:cNvSpPr>
            <a:spLocks noGrp="1"/>
          </p:cNvSpPr>
          <p:nvPr>
            <p:ph idx="1"/>
          </p:nvPr>
        </p:nvSpPr>
        <p:spPr>
          <a:xfrm>
            <a:off x="518678" y="1671924"/>
            <a:ext cx="10552976" cy="4505039"/>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2"/>
              </a:rPr>
              <a:t>North Carolina Executive Order 278</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and </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3"/>
              </a:rPr>
              <a:t>North Carolina House Bill 210</a:t>
            </a:r>
            <a:endPar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rPr>
              <a:t>North Dakota </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revised minimum qualifications significantly regarding education or experience requirements.  We have been putting more emphasis on knowledge, skills, and abilities.  Substitution of demonstrated knowledge, skills, and abilities is frequently allowed in lieu of a degree.  A degree may still be required if it is a bona fide occupational requirement, such as for licensing.</a:t>
            </a:r>
          </a:p>
          <a:p>
            <a:endParaRPr lang="en-US" sz="1800" b="1" dirty="0">
              <a:solidFill>
                <a:schemeClr val="tx2"/>
              </a:solidFill>
              <a:cs typeface="Arial" panose="020B0604020202020204" pitchFamily="34" charset="0"/>
            </a:endParaRPr>
          </a:p>
          <a:p>
            <a:pPr marL="0" indent="0">
              <a:buNone/>
            </a:pPr>
            <a:r>
              <a:rPr lang="en-US" sz="1800" dirty="0">
                <a:solidFill>
                  <a:schemeClr val="tx2"/>
                </a:solidFill>
                <a:cs typeface="Arial" panose="020B0604020202020204" pitchFamily="34" charset="0"/>
                <a:hlinkClick r:id="rId4"/>
              </a:rPr>
              <a:t>Ohio Administrative Code 123:1-7-04</a:t>
            </a:r>
            <a:r>
              <a:rPr lang="en-US" sz="1800" dirty="0">
                <a:solidFill>
                  <a:schemeClr val="tx2"/>
                </a:solidFill>
                <a:cs typeface="Arial" panose="020B0604020202020204" pitchFamily="34" charset="0"/>
              </a:rPr>
              <a:t> Ohio does not require degrees for most classifications. Degrees are required only when dictated by statute or regulation. </a:t>
            </a:r>
          </a:p>
          <a:p>
            <a:endParaRPr lang="en-US" sz="1800" dirty="0">
              <a:solidFill>
                <a:schemeClr val="tx2"/>
              </a:solidFill>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5"/>
              </a:rPr>
              <a:t>Pennsylvania Executive Order 2023-03</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a:t>
            </a:r>
            <a:r>
              <a:rPr lang="en-US" sz="1800" dirty="0">
                <a:solidFill>
                  <a:schemeClr val="tx2"/>
                </a:solidFill>
                <a:cs typeface="Arial" panose="020B0604020202020204" pitchFamily="34" charset="0"/>
              </a:rPr>
              <a:t>The State of Pennsylvania, 92% of all commonwealth jobs, approximately 65,000 jobs, will now be open to Pennsylvanians regardless of whether they hold a college degree. He is also ordering a review of the 8% of jobs still requiring a degree. </a:t>
            </a:r>
          </a:p>
        </p:txBody>
      </p:sp>
    </p:spTree>
    <p:extLst>
      <p:ext uri="{BB962C8B-B14F-4D97-AF65-F5344CB8AC3E}">
        <p14:creationId xmlns:p14="http://schemas.microsoft.com/office/powerpoint/2010/main" val="163671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F28ADC-409C-44DC-8FE4-6F03DC1E5901}"/>
              </a:ext>
            </a:extLst>
          </p:cNvPr>
          <p:cNvSpPr>
            <a:spLocks noGrp="1"/>
          </p:cNvSpPr>
          <p:nvPr>
            <p:ph type="sldNum" sz="quarter" idx="18"/>
          </p:nvPr>
        </p:nvSpPr>
        <p:spPr/>
        <p:txBody>
          <a:bodyPr/>
          <a:lstStyle/>
          <a:p>
            <a:endParaRPr lang="en-IN" dirty="0"/>
          </a:p>
        </p:txBody>
      </p:sp>
      <p:sp>
        <p:nvSpPr>
          <p:cNvPr id="3" name="Title 2">
            <a:extLst>
              <a:ext uri="{FF2B5EF4-FFF2-40B4-BE49-F238E27FC236}">
                <a16:creationId xmlns:a16="http://schemas.microsoft.com/office/drawing/2014/main" id="{C20AE181-C29C-4BFC-8489-A4E79D6DB665}"/>
              </a:ext>
            </a:extLst>
          </p:cNvPr>
          <p:cNvSpPr>
            <a:spLocks noGrp="1"/>
          </p:cNvSpPr>
          <p:nvPr>
            <p:ph type="title"/>
          </p:nvPr>
        </p:nvSpPr>
        <p:spPr/>
        <p:txBody>
          <a:bodyPr>
            <a:normAutofit/>
          </a:bodyPr>
          <a:lstStyle/>
          <a:p>
            <a:r>
              <a:rPr lang="en-US" sz="4400" dirty="0">
                <a:solidFill>
                  <a:srgbClr val="1E4374"/>
                </a:solidFill>
              </a:rPr>
              <a:t>Who</a:t>
            </a:r>
            <a:r>
              <a:rPr lang="en-US" sz="4400" dirty="0">
                <a:solidFill>
                  <a:srgbClr val="1E4374"/>
                </a:solidFill>
                <a:latin typeface="Arial Black" panose="020B0A04020102020204" pitchFamily="34" charset="0"/>
              </a:rPr>
              <a:t> Else?</a:t>
            </a:r>
            <a:endParaRPr lang="en-US" dirty="0"/>
          </a:p>
        </p:txBody>
      </p:sp>
      <p:sp>
        <p:nvSpPr>
          <p:cNvPr id="4" name="Content Placeholder 3">
            <a:extLst>
              <a:ext uri="{FF2B5EF4-FFF2-40B4-BE49-F238E27FC236}">
                <a16:creationId xmlns:a16="http://schemas.microsoft.com/office/drawing/2014/main" id="{2BEF59EB-30BC-4A58-A695-5ACE3E8154EB}"/>
              </a:ext>
            </a:extLst>
          </p:cNvPr>
          <p:cNvSpPr>
            <a:spLocks noGrp="1"/>
          </p:cNvSpPr>
          <p:nvPr>
            <p:ph idx="1"/>
          </p:nvPr>
        </p:nvSpPr>
        <p:spPr>
          <a:xfrm>
            <a:off x="518678" y="1770778"/>
            <a:ext cx="10491192" cy="4505039"/>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2"/>
              </a:rPr>
              <a:t>South Dakota Executive Order 2023-05</a:t>
            </a:r>
            <a:endPar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rPr>
              <a:t>Utah</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 Utah Gov. Spencer Cox announced the state’s efforts to eliminate the requirement for bachelor’s degrees in employee recruitment and emphasized similar support by local governments and the private sector. 98% now do not require a four-year degree. </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3"/>
              </a:rPr>
              <a:t>Utah Governor News Release</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hlinkClick r:id="rId3"/>
              </a:rPr>
              <a:t>Utah Governor Skills First Hiring Initiative - State Government</a:t>
            </a:r>
            <a:endPar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rPr>
              <a:t>Wisconsin</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(Adjudicated Decision) The State of Wisconsin does not require higher education degrees except as required for a professional license to perform the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ea typeface="+mn-ea"/>
                <a:cs typeface="Arial" panose="020B0604020202020204" pitchFamily="34" charset="0"/>
              </a:rPr>
              <a:t>Wyoming</a:t>
            </a:r>
            <a:r>
              <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rPr>
              <a:t> – jobs all have an experience substitution for minimum qualifications, with the exception of those requiring a degree by professional licensure.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ea typeface="+mn-ea"/>
              <a:cs typeface="Arial" panose="020B0604020202020204" pitchFamily="34" charset="0"/>
            </a:endParaRPr>
          </a:p>
          <a:p>
            <a:pPr marL="0" indent="0">
              <a:buNone/>
            </a:pPr>
            <a:r>
              <a:rPr lang="en-US" sz="1800" dirty="0">
                <a:solidFill>
                  <a:schemeClr val="tx2"/>
                </a:solidFill>
                <a:cs typeface="Arial" panose="020B0604020202020204" pitchFamily="34" charset="0"/>
              </a:rPr>
              <a:t>Federal Jobs - removed degree requirements from the majority of federal job listings and moved to a more assessment-based hiring process. </a:t>
            </a:r>
            <a:r>
              <a:rPr lang="en-US" sz="1800" dirty="0">
                <a:solidFill>
                  <a:schemeClr val="tx2"/>
                </a:solidFill>
                <a:cs typeface="Arial" panose="020B0604020202020204" pitchFamily="34" charset="0"/>
                <a:hlinkClick r:id="rId4"/>
              </a:rPr>
              <a:t>Federal Jobs</a:t>
            </a:r>
            <a:endParaRPr lang="en-US" sz="1800" dirty="0">
              <a:solidFill>
                <a:schemeClr val="tx2"/>
              </a:solidFill>
              <a:cs typeface="Arial" panose="020B0604020202020204" pitchFamily="34" charset="0"/>
            </a:endParaRPr>
          </a:p>
        </p:txBody>
      </p:sp>
    </p:spTree>
    <p:extLst>
      <p:ext uri="{BB962C8B-B14F-4D97-AF65-F5344CB8AC3E}">
        <p14:creationId xmlns:p14="http://schemas.microsoft.com/office/powerpoint/2010/main" val="3616004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8730-A17A-47A6-B1F9-6BFD943FBD67}"/>
              </a:ext>
            </a:extLst>
          </p:cNvPr>
          <p:cNvSpPr>
            <a:spLocks noGrp="1"/>
          </p:cNvSpPr>
          <p:nvPr>
            <p:ph type="title"/>
          </p:nvPr>
        </p:nvSpPr>
        <p:spPr/>
        <p:txBody>
          <a:bodyPr>
            <a:normAutofit/>
          </a:bodyPr>
          <a:lstStyle/>
          <a:p>
            <a:r>
              <a:rPr lang="en-US" dirty="0"/>
              <a:t>Degree Qualification Breakdown</a:t>
            </a:r>
          </a:p>
        </p:txBody>
      </p:sp>
      <p:sp>
        <p:nvSpPr>
          <p:cNvPr id="4" name="Slide Number Placeholder 3">
            <a:extLst>
              <a:ext uri="{FF2B5EF4-FFF2-40B4-BE49-F238E27FC236}">
                <a16:creationId xmlns:a16="http://schemas.microsoft.com/office/drawing/2014/main" id="{4295A8A6-91CF-440C-8DDB-A42F9624342C}"/>
              </a:ext>
            </a:extLst>
          </p:cNvPr>
          <p:cNvSpPr>
            <a:spLocks noGrp="1"/>
          </p:cNvSpPr>
          <p:nvPr>
            <p:ph type="sldNum" sz="quarter" idx="12"/>
          </p:nvPr>
        </p:nvSpPr>
        <p:spPr/>
        <p:txBody>
          <a:bodyPr/>
          <a:lstStyle/>
          <a:p>
            <a:fld id="{98EAD253-9EBD-451D-B727-FA39C031CAAC}" type="slidenum">
              <a:rPr lang="en-US" smtClean="0"/>
              <a:pPr/>
              <a:t>8</a:t>
            </a:fld>
            <a:endParaRPr lang="en-US"/>
          </a:p>
        </p:txBody>
      </p:sp>
      <p:pic>
        <p:nvPicPr>
          <p:cNvPr id="5" name="Content Placeholder 4">
            <a:extLst>
              <a:ext uri="{FF2B5EF4-FFF2-40B4-BE49-F238E27FC236}">
                <a16:creationId xmlns:a16="http://schemas.microsoft.com/office/drawing/2014/main" id="{D840CE55-D74B-73FF-492B-C4CEEA14FCC7}"/>
              </a:ext>
            </a:extLst>
          </p:cNvPr>
          <p:cNvPicPr>
            <a:picLocks noGrp="1" noChangeAspect="1"/>
          </p:cNvPicPr>
          <p:nvPr>
            <p:ph idx="1"/>
          </p:nvPr>
        </p:nvPicPr>
        <p:blipFill>
          <a:blip r:embed="rId2"/>
          <a:stretch>
            <a:fillRect/>
          </a:stretch>
        </p:blipFill>
        <p:spPr>
          <a:xfrm>
            <a:off x="457200" y="2111509"/>
            <a:ext cx="11277600" cy="3320782"/>
          </a:xfrm>
          <a:prstGeom prst="rect">
            <a:avLst/>
          </a:prstGeom>
        </p:spPr>
      </p:pic>
      <p:sp>
        <p:nvSpPr>
          <p:cNvPr id="6" name="TextBox 5">
            <a:extLst>
              <a:ext uri="{FF2B5EF4-FFF2-40B4-BE49-F238E27FC236}">
                <a16:creationId xmlns:a16="http://schemas.microsoft.com/office/drawing/2014/main" id="{69CD2CA4-06CD-D43E-A673-DEB0D876BE65}"/>
              </a:ext>
            </a:extLst>
          </p:cNvPr>
          <p:cNvSpPr txBox="1"/>
          <p:nvPr/>
        </p:nvSpPr>
        <p:spPr>
          <a:xfrm>
            <a:off x="2242541" y="5486891"/>
            <a:ext cx="7706918" cy="307777"/>
          </a:xfrm>
          <a:prstGeom prst="rect">
            <a:avLst/>
          </a:prstGeom>
          <a:noFill/>
        </p:spPr>
        <p:txBody>
          <a:bodyPr wrap="none" rtlCol="0">
            <a:spAutoFit/>
          </a:bodyPr>
          <a:lstStyle/>
          <a:p>
            <a:r>
              <a:rPr lang="en-US" sz="1400" dirty="0"/>
              <a:t>74.5% of jobs (Charts 1 &amp; 2) reference a degree requirement and 20.3% (Chart 1) require a degree</a:t>
            </a:r>
            <a:r>
              <a:rPr lang="en-US" sz="900" dirty="0"/>
              <a:t>. </a:t>
            </a:r>
          </a:p>
        </p:txBody>
      </p:sp>
    </p:spTree>
    <p:extLst>
      <p:ext uri="{BB962C8B-B14F-4D97-AF65-F5344CB8AC3E}">
        <p14:creationId xmlns:p14="http://schemas.microsoft.com/office/powerpoint/2010/main" val="367756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99BAA9-C60A-413D-B935-A631CEA2D3AE}"/>
              </a:ext>
            </a:extLst>
          </p:cNvPr>
          <p:cNvSpPr>
            <a:spLocks noGrp="1"/>
          </p:cNvSpPr>
          <p:nvPr>
            <p:ph type="title"/>
          </p:nvPr>
        </p:nvSpPr>
        <p:spPr/>
        <p:txBody>
          <a:bodyPr/>
          <a:lstStyle/>
          <a:p>
            <a:r>
              <a:rPr lang="en-US" dirty="0"/>
              <a:t>The End GOAL Relating to WSI</a:t>
            </a:r>
          </a:p>
        </p:txBody>
      </p:sp>
      <p:sp>
        <p:nvSpPr>
          <p:cNvPr id="6" name="Content Placeholder 5">
            <a:extLst>
              <a:ext uri="{FF2B5EF4-FFF2-40B4-BE49-F238E27FC236}">
                <a16:creationId xmlns:a16="http://schemas.microsoft.com/office/drawing/2014/main" id="{6279266D-2977-445B-986F-105D3FD5BE60}"/>
              </a:ext>
            </a:extLst>
          </p:cNvPr>
          <p:cNvSpPr>
            <a:spLocks noGrp="1"/>
          </p:cNvSpPr>
          <p:nvPr>
            <p:ph idx="1"/>
          </p:nvPr>
        </p:nvSpPr>
        <p:spPr>
          <a:xfrm>
            <a:off x="457200" y="1261674"/>
            <a:ext cx="11277600" cy="4556312"/>
          </a:xfrm>
        </p:spPr>
        <p:txBody>
          <a:bodyPr>
            <a:noAutofit/>
          </a:bodyPr>
          <a:lstStyle/>
          <a:p>
            <a:r>
              <a:rPr lang="en-US" sz="2000" dirty="0"/>
              <a:t>Revising minimum qualifications significantly regarding education or experience requirements.</a:t>
            </a:r>
          </a:p>
          <a:p>
            <a:r>
              <a:rPr lang="en-US" sz="2000" dirty="0"/>
              <a:t>Emphasizing more on knowledge, skills, training, and abilities.</a:t>
            </a:r>
          </a:p>
          <a:p>
            <a:r>
              <a:rPr lang="en-US" sz="2000" dirty="0"/>
              <a:t>Substitution of demonstrated knowledge, skills, and abilities is frequently allowed in place of a degree.</a:t>
            </a:r>
          </a:p>
          <a:p>
            <a:r>
              <a:rPr lang="en-US" sz="2000" dirty="0"/>
              <a:t>A degree may still be required if it is a bona fide occupational requirement (licensing) or required under Georgia Code.</a:t>
            </a:r>
          </a:p>
          <a:p>
            <a:r>
              <a:rPr lang="en-US" sz="2000" dirty="0"/>
              <a:t>Add language to the job summary and job posting that reflects why a degree is required (license, POST, etc.)</a:t>
            </a:r>
          </a:p>
          <a:p>
            <a:r>
              <a:rPr lang="en-US" sz="2000" dirty="0"/>
              <a:t>Increase the applicant and talent pool</a:t>
            </a:r>
          </a:p>
          <a:p>
            <a:r>
              <a:rPr lang="en-US" sz="2000" dirty="0"/>
              <a:t>Establish career pathing</a:t>
            </a:r>
          </a:p>
          <a:p>
            <a:r>
              <a:rPr lang="en-US" sz="2000" dirty="0"/>
              <a:t>Broader career opportunities</a:t>
            </a:r>
          </a:p>
          <a:p>
            <a:r>
              <a:rPr lang="en-US" sz="2000" dirty="0"/>
              <a:t>Expand interest in state employment</a:t>
            </a:r>
          </a:p>
          <a:p>
            <a:endParaRPr lang="en-US" dirty="0"/>
          </a:p>
        </p:txBody>
      </p:sp>
      <p:sp>
        <p:nvSpPr>
          <p:cNvPr id="4" name="Slide Number Placeholder 3">
            <a:extLst>
              <a:ext uri="{FF2B5EF4-FFF2-40B4-BE49-F238E27FC236}">
                <a16:creationId xmlns:a16="http://schemas.microsoft.com/office/drawing/2014/main" id="{AA25E53E-66A5-47CE-853B-C27B3B63D753}"/>
              </a:ext>
            </a:extLst>
          </p:cNvPr>
          <p:cNvSpPr>
            <a:spLocks noGrp="1"/>
          </p:cNvSpPr>
          <p:nvPr>
            <p:ph type="sldNum" sz="quarter" idx="12"/>
          </p:nvPr>
        </p:nvSpPr>
        <p:spPr/>
        <p:txBody>
          <a:bodyPr/>
          <a:lstStyle/>
          <a:p>
            <a:fld id="{98EAD253-9EBD-451D-B727-FA39C031CAAC}" type="slidenum">
              <a:rPr lang="en-US" smtClean="0"/>
              <a:pPr/>
              <a:t>9</a:t>
            </a:fld>
            <a:endParaRPr lang="en-US"/>
          </a:p>
        </p:txBody>
      </p:sp>
    </p:spTree>
    <p:extLst>
      <p:ext uri="{BB962C8B-B14F-4D97-AF65-F5344CB8AC3E}">
        <p14:creationId xmlns:p14="http://schemas.microsoft.com/office/powerpoint/2010/main" val="3076531842"/>
      </p:ext>
    </p:extLst>
  </p:cSld>
  <p:clrMapOvr>
    <a:masterClrMapping/>
  </p:clrMapOvr>
</p:sld>
</file>

<file path=ppt/theme/theme1.xml><?xml version="1.0" encoding="utf-8"?>
<a:theme xmlns:a="http://schemas.openxmlformats.org/drawingml/2006/main" name="Office Theme">
  <a:themeElements>
    <a:clrScheme name="Custom 397">
      <a:dk1>
        <a:sysClr val="windowText" lastClr="000000"/>
      </a:dk1>
      <a:lt1>
        <a:sysClr val="window" lastClr="FFFFFF"/>
      </a:lt1>
      <a:dk2>
        <a:srgbClr val="44546A"/>
      </a:dk2>
      <a:lt2>
        <a:srgbClr val="E7E6E6"/>
      </a:lt2>
      <a:accent1>
        <a:srgbClr val="1E4374"/>
      </a:accent1>
      <a:accent2>
        <a:srgbClr val="EC8E28"/>
      </a:accent2>
      <a:accent3>
        <a:srgbClr val="A5A5A5"/>
      </a:accent3>
      <a:accent4>
        <a:srgbClr val="F2EDE1"/>
      </a:accent4>
      <a:accent5>
        <a:srgbClr val="3474CA"/>
      </a:accent5>
      <a:accent6>
        <a:srgbClr val="F4BD80"/>
      </a:accent6>
      <a:hlink>
        <a:srgbClr val="954F72"/>
      </a:hlink>
      <a:folHlink>
        <a:srgbClr val="954F72"/>
      </a:folHlink>
    </a:clrScheme>
    <a:fontScheme name="Custom 53">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 Workgroup Packet" id="{802E658E-DAC9-4505-84F9-8A481DA98338}" vid="{125CA00F-52C8-48A8-A0ED-D9E7B753238F}"/>
    </a:ext>
  </a:extLst>
</a:theme>
</file>

<file path=ppt/theme/theme2.xml><?xml version="1.0" encoding="utf-8"?>
<a:theme xmlns:a="http://schemas.openxmlformats.org/drawingml/2006/main" name="1_Office Theme">
  <a:themeElements>
    <a:clrScheme name="Custom 397">
      <a:dk1>
        <a:sysClr val="windowText" lastClr="000000"/>
      </a:dk1>
      <a:lt1>
        <a:sysClr val="window" lastClr="FFFFFF"/>
      </a:lt1>
      <a:dk2>
        <a:srgbClr val="44546A"/>
      </a:dk2>
      <a:lt2>
        <a:srgbClr val="E7E6E6"/>
      </a:lt2>
      <a:accent1>
        <a:srgbClr val="1E4374"/>
      </a:accent1>
      <a:accent2>
        <a:srgbClr val="EC8E28"/>
      </a:accent2>
      <a:accent3>
        <a:srgbClr val="A5A5A5"/>
      </a:accent3>
      <a:accent4>
        <a:srgbClr val="F2EDE1"/>
      </a:accent4>
      <a:accent5>
        <a:srgbClr val="3474CA"/>
      </a:accent5>
      <a:accent6>
        <a:srgbClr val="F4BD80"/>
      </a:accent6>
      <a:hlink>
        <a:srgbClr val="954F72"/>
      </a:hlink>
      <a:folHlink>
        <a:srgbClr val="954F72"/>
      </a:folHlink>
    </a:clrScheme>
    <a:fontScheme name="Custom 53">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 Workgroup Packet" id="{802E658E-DAC9-4505-84F9-8A481DA98338}" vid="{8776DAA9-0BA7-4549-A775-FB97D826A8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4841B145C4394593D3772684AA84A4" ma:contentTypeVersion="13" ma:contentTypeDescription="Create a new document." ma:contentTypeScope="" ma:versionID="79974cfc3add001bacb68f62a7759d5f">
  <xsd:schema xmlns:xsd="http://www.w3.org/2001/XMLSchema" xmlns:xs="http://www.w3.org/2001/XMLSchema" xmlns:p="http://schemas.microsoft.com/office/2006/metadata/properties" xmlns:ns2="1711902e-254a-4b19-808e-e3de4237e121" xmlns:ns3="b392d557-6e1a-4342-b3c8-0d19b474d41f" targetNamespace="http://schemas.microsoft.com/office/2006/metadata/properties" ma:root="true" ma:fieldsID="8bebc6cf4bc76ca9d628c4b1a210bc08" ns2:_="" ns3:_="">
    <xsd:import namespace="1711902e-254a-4b19-808e-e3de4237e121"/>
    <xsd:import namespace="b392d557-6e1a-4342-b3c8-0d19b474d4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1902e-254a-4b19-808e-e3de4237e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d1b9b15-6ca2-435f-87bd-c880ab91165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92d557-6e1a-4342-b3c8-0d19b474d4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c1e45be-76d4-41ec-9fdf-5c6526f57865}" ma:internalName="TaxCatchAll" ma:showField="CatchAllData" ma:web="b392d557-6e1a-4342-b3c8-0d19b474d4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11902e-254a-4b19-808e-e3de4237e121">
      <Terms xmlns="http://schemas.microsoft.com/office/infopath/2007/PartnerControls"/>
    </lcf76f155ced4ddcb4097134ff3c332f>
    <TaxCatchAll xmlns="b392d557-6e1a-4342-b3c8-0d19b474d41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E81D9B-D7FB-4BD2-BEE0-A3F142B8C4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11902e-254a-4b19-808e-e3de4237e121"/>
    <ds:schemaRef ds:uri="b392d557-6e1a-4342-b3c8-0d19b474d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88BBC8-F356-4866-A370-BF46B337AEC5}">
  <ds:schemaRefs>
    <ds:schemaRef ds:uri="http://schemas.microsoft.com/office/2006/documentManagement/types"/>
    <ds:schemaRef ds:uri="1711902e-254a-4b19-808e-e3de4237e121"/>
    <ds:schemaRef ds:uri="http://schemas.microsoft.com/office/2006/metadata/properties"/>
    <ds:schemaRef ds:uri="http://purl.org/dc/terms/"/>
    <ds:schemaRef ds:uri="b392d557-6e1a-4342-b3c8-0d19b474d41f"/>
    <ds:schemaRef ds:uri="http://purl.org/dc/dcmitype/"/>
    <ds:schemaRef ds:uri="http://schemas.openxmlformats.org/package/2006/metadata/core-properti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84D51A9-E6D6-422D-BA1E-67E84ED86F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POST Workgroup Packet</Template>
  <TotalTime>4465</TotalTime>
  <Words>777</Words>
  <Application>Microsoft Office PowerPoint</Application>
  <PresentationFormat>Widescreen</PresentationFormat>
  <Paragraphs>71</Paragraphs>
  <Slides>10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Arial Black</vt:lpstr>
      <vt:lpstr>Calibri</vt:lpstr>
      <vt:lpstr>Franklin Gothic Book</vt:lpstr>
      <vt:lpstr>Franklin Gothic Demi</vt:lpstr>
      <vt:lpstr>Franklin Gothic Heavy</vt:lpstr>
      <vt:lpstr>Office Theme</vt:lpstr>
      <vt:lpstr>1_Office Theme</vt:lpstr>
      <vt:lpstr>PowerPoint Presentation</vt:lpstr>
      <vt:lpstr>HRA Modifying Minimum Entry Qualifications</vt:lpstr>
      <vt:lpstr>Modifying Minimum Entry Qualifications Statewide Salary Plan (SWD) and  Law Enforcement Salary Plan (LAW) Job Codes</vt:lpstr>
      <vt:lpstr>Georgia Senate Bill 3 </vt:lpstr>
      <vt:lpstr>Who Else?</vt:lpstr>
      <vt:lpstr>Who Else?</vt:lpstr>
      <vt:lpstr>Who Else?</vt:lpstr>
      <vt:lpstr>Degree Qualification Breakdown</vt:lpstr>
      <vt:lpstr>The End GOAL Relating to WSI</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Hadley Rawlins</dc:creator>
  <cp:lastModifiedBy>Begum, Shaistha</cp:lastModifiedBy>
  <cp:revision>129</cp:revision>
  <dcterms:created xsi:type="dcterms:W3CDTF">2022-04-22T16:08:26Z</dcterms:created>
  <dcterms:modified xsi:type="dcterms:W3CDTF">2023-06-27T02:28:31Z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0x010100194841B145C4394593D3772684AA84A4</vt:lpwstr>
  </property>
  <property fmtid="{D5CDD505-2E9C-101B-9397-08002B2CF9AE}" pid="3" name="MediaServiceImageTags">
    <vt:lpwstr/>
  </property>
</Properties>
</file>